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60" r:id="rId4"/>
    <p:sldId id="259" r:id="rId5"/>
    <p:sldId id="264" r:id="rId6"/>
    <p:sldId id="265" r:id="rId7"/>
    <p:sldId id="267" r:id="rId8"/>
    <p:sldId id="268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339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STEWART (2316979)" userId="c3dc20d3-084d-488a-ba9e-65243823cc8a" providerId="ADAL" clId="{5AD26311-5755-4A35-819B-201092311C1A}"/>
    <pc:docChg chg="custSel addSld modSld addMainMaster delMainMaster">
      <pc:chgData name="ANDREW STEWART (2316979)" userId="c3dc20d3-084d-488a-ba9e-65243823cc8a" providerId="ADAL" clId="{5AD26311-5755-4A35-819B-201092311C1A}" dt="2024-11-21T02:25:59.206" v="535"/>
      <pc:docMkLst>
        <pc:docMk/>
      </pc:docMkLst>
      <pc:sldChg chg="addSp modSp mod setBg modClrScheme chgLayout">
        <pc:chgData name="ANDREW STEWART (2316979)" userId="c3dc20d3-084d-488a-ba9e-65243823cc8a" providerId="ADAL" clId="{5AD26311-5755-4A35-819B-201092311C1A}" dt="2024-11-12T11:30:32.744" v="94" actId="26606"/>
        <pc:sldMkLst>
          <pc:docMk/>
          <pc:sldMk cId="57182324" sldId="256"/>
        </pc:sldMkLst>
        <pc:spChg chg="mod">
          <ac:chgData name="ANDREW STEWART (2316979)" userId="c3dc20d3-084d-488a-ba9e-65243823cc8a" providerId="ADAL" clId="{5AD26311-5755-4A35-819B-201092311C1A}" dt="2024-11-12T11:30:32.744" v="94" actId="26606"/>
          <ac:spMkLst>
            <pc:docMk/>
            <pc:sldMk cId="57182324" sldId="256"/>
            <ac:spMk id="2" creationId="{A0192898-A692-737B-9673-AA0617F8B55B}"/>
          </ac:spMkLst>
        </pc:spChg>
        <pc:spChg chg="mod">
          <ac:chgData name="ANDREW STEWART (2316979)" userId="c3dc20d3-084d-488a-ba9e-65243823cc8a" providerId="ADAL" clId="{5AD26311-5755-4A35-819B-201092311C1A}" dt="2024-11-12T11:30:32.744" v="94" actId="26606"/>
          <ac:spMkLst>
            <pc:docMk/>
            <pc:sldMk cId="57182324" sldId="256"/>
            <ac:spMk id="3" creationId="{552A0E95-1B80-05E2-E53D-C8D8ED53F356}"/>
          </ac:spMkLst>
        </pc:spChg>
        <pc:spChg chg="add">
          <ac:chgData name="ANDREW STEWART (2316979)" userId="c3dc20d3-084d-488a-ba9e-65243823cc8a" providerId="ADAL" clId="{5AD26311-5755-4A35-819B-201092311C1A}" dt="2024-11-12T11:30:32.744" v="94" actId="26606"/>
          <ac:spMkLst>
            <pc:docMk/>
            <pc:sldMk cId="57182324" sldId="256"/>
            <ac:spMk id="9" creationId="{729F2144-48B7-4730-955E-365ECED3ABE0}"/>
          </ac:spMkLst>
        </pc:spChg>
        <pc:spChg chg="add">
          <ac:chgData name="ANDREW STEWART (2316979)" userId="c3dc20d3-084d-488a-ba9e-65243823cc8a" providerId="ADAL" clId="{5AD26311-5755-4A35-819B-201092311C1A}" dt="2024-11-12T11:30:32.744" v="94" actId="26606"/>
          <ac:spMkLst>
            <pc:docMk/>
            <pc:sldMk cId="57182324" sldId="256"/>
            <ac:spMk id="11" creationId="{E765FF50-D2F9-4A4F-86ED-F101E172BA93}"/>
          </ac:spMkLst>
        </pc:spChg>
        <pc:spChg chg="add">
          <ac:chgData name="ANDREW STEWART (2316979)" userId="c3dc20d3-084d-488a-ba9e-65243823cc8a" providerId="ADAL" clId="{5AD26311-5755-4A35-819B-201092311C1A}" dt="2024-11-12T11:30:32.744" v="94" actId="26606"/>
          <ac:spMkLst>
            <pc:docMk/>
            <pc:sldMk cId="57182324" sldId="256"/>
            <ac:spMk id="13" creationId="{04D834C7-8223-43DA-AA30-E15A1BC7BB4E}"/>
          </ac:spMkLst>
        </pc:spChg>
        <pc:spChg chg="add">
          <ac:chgData name="ANDREW STEWART (2316979)" userId="c3dc20d3-084d-488a-ba9e-65243823cc8a" providerId="ADAL" clId="{5AD26311-5755-4A35-819B-201092311C1A}" dt="2024-11-12T11:30:32.744" v="94" actId="26606"/>
          <ac:spMkLst>
            <pc:docMk/>
            <pc:sldMk cId="57182324" sldId="256"/>
            <ac:spMk id="15" creationId="{B62DE6C5-8EB8-4E41-B0FF-93563AA4C56C}"/>
          </ac:spMkLst>
        </pc:spChg>
        <pc:picChg chg="add">
          <ac:chgData name="ANDREW STEWART (2316979)" userId="c3dc20d3-084d-488a-ba9e-65243823cc8a" providerId="ADAL" clId="{5AD26311-5755-4A35-819B-201092311C1A}" dt="2024-11-12T11:30:32.744" v="94" actId="26606"/>
          <ac:picMkLst>
            <pc:docMk/>
            <pc:sldMk cId="57182324" sldId="256"/>
            <ac:picMk id="4" creationId="{9067E4CD-2760-E037-5FD3-36117F0026B7}"/>
          </ac:picMkLst>
        </pc:picChg>
      </pc:sldChg>
      <pc:sldChg chg="addSp delSp modSp new mod setBg modClrScheme delDesignElem chgLayout">
        <pc:chgData name="ANDREW STEWART (2316979)" userId="c3dc20d3-084d-488a-ba9e-65243823cc8a" providerId="ADAL" clId="{5AD26311-5755-4A35-819B-201092311C1A}" dt="2024-11-12T11:36:19.590" v="112" actId="1076"/>
        <pc:sldMkLst>
          <pc:docMk/>
          <pc:sldMk cId="334750216" sldId="257"/>
        </pc:sldMkLst>
        <pc:spChg chg="add mod ord">
          <ac:chgData name="ANDREW STEWART (2316979)" userId="c3dc20d3-084d-488a-ba9e-65243823cc8a" providerId="ADAL" clId="{5AD26311-5755-4A35-819B-201092311C1A}" dt="2024-11-12T11:36:15.093" v="111" actId="1076"/>
          <ac:spMkLst>
            <pc:docMk/>
            <pc:sldMk cId="334750216" sldId="257"/>
            <ac:spMk id="4" creationId="{8D01CF8E-CF28-0E73-2E2C-3E72E2B09069}"/>
          </ac:spMkLst>
        </pc:spChg>
        <pc:picChg chg="add mod">
          <ac:chgData name="ANDREW STEWART (2316979)" userId="c3dc20d3-084d-488a-ba9e-65243823cc8a" providerId="ADAL" clId="{5AD26311-5755-4A35-819B-201092311C1A}" dt="2024-11-12T11:36:19.590" v="112" actId="1076"/>
          <ac:picMkLst>
            <pc:docMk/>
            <pc:sldMk cId="334750216" sldId="257"/>
            <ac:picMk id="1026" creationId="{8C64DC2D-77D0-865E-05E5-74E2BDA54159}"/>
          </ac:picMkLst>
        </pc:picChg>
      </pc:sldChg>
      <pc:sldChg chg="addSp modSp new mod">
        <pc:chgData name="ANDREW STEWART (2316979)" userId="c3dc20d3-084d-488a-ba9e-65243823cc8a" providerId="ADAL" clId="{5AD26311-5755-4A35-819B-201092311C1A}" dt="2024-11-12T11:49:13.985" v="532" actId="20577"/>
        <pc:sldMkLst>
          <pc:docMk/>
          <pc:sldMk cId="4137663905" sldId="258"/>
        </pc:sldMkLst>
      </pc:sldChg>
      <pc:sldChg chg="addSp delSp modSp mod delAnim modAnim">
        <pc:chgData name="ANDREW STEWART (2316979)" userId="c3dc20d3-084d-488a-ba9e-65243823cc8a" providerId="ADAL" clId="{5AD26311-5755-4A35-819B-201092311C1A}" dt="2024-11-21T02:25:59.206" v="535"/>
        <pc:sldMkLst>
          <pc:docMk/>
          <pc:sldMk cId="729388176" sldId="259"/>
        </pc:sldMkLst>
        <pc:spChg chg="del">
          <ac:chgData name="ANDREW STEWART (2316979)" userId="c3dc20d3-084d-488a-ba9e-65243823cc8a" providerId="ADAL" clId="{5AD26311-5755-4A35-819B-201092311C1A}" dt="2024-11-21T02:24:34.017" v="533"/>
          <ac:spMkLst>
            <pc:docMk/>
            <pc:sldMk cId="729388176" sldId="259"/>
            <ac:spMk id="3" creationId="{409B9A28-88B7-3FD6-F327-8EE0E2E80D49}"/>
          </ac:spMkLst>
        </pc:spChg>
        <pc:spChg chg="add del mod">
          <ac:chgData name="ANDREW STEWART (2316979)" userId="c3dc20d3-084d-488a-ba9e-65243823cc8a" providerId="ADAL" clId="{5AD26311-5755-4A35-819B-201092311C1A}" dt="2024-11-21T02:25:59.206" v="535"/>
          <ac:spMkLst>
            <pc:docMk/>
            <pc:sldMk cId="729388176" sldId="259"/>
            <ac:spMk id="6" creationId="{89ABAA35-EE59-48A4-B751-2EBFECB0CA99}"/>
          </ac:spMkLst>
        </pc:spChg>
        <pc:picChg chg="add del mod">
          <ac:chgData name="ANDREW STEWART (2316979)" userId="c3dc20d3-084d-488a-ba9e-65243823cc8a" providerId="ADAL" clId="{5AD26311-5755-4A35-819B-201092311C1A}" dt="2024-11-21T02:24:47.389" v="534" actId="21"/>
          <ac:picMkLst>
            <pc:docMk/>
            <pc:sldMk cId="729388176" sldId="259"/>
            <ac:picMk id="4" creationId="{0242861D-2A5C-C47C-AC3F-13F49BE3703B}"/>
          </ac:picMkLst>
        </pc:picChg>
        <pc:picChg chg="add mod">
          <ac:chgData name="ANDREW STEWART (2316979)" userId="c3dc20d3-084d-488a-ba9e-65243823cc8a" providerId="ADAL" clId="{5AD26311-5755-4A35-819B-201092311C1A}" dt="2024-11-21T02:25:59.206" v="535"/>
          <ac:picMkLst>
            <pc:docMk/>
            <pc:sldMk cId="729388176" sldId="259"/>
            <ac:picMk id="7" creationId="{5556B4E6-CF3F-3174-FD77-C6DBDDCE23B5}"/>
          </ac:picMkLst>
        </pc:picChg>
      </pc:sldChg>
      <pc:sldMasterChg chg="del delSldLayout">
        <pc:chgData name="ANDREW STEWART (2316979)" userId="c3dc20d3-084d-488a-ba9e-65243823cc8a" providerId="ADAL" clId="{5AD26311-5755-4A35-819B-201092311C1A}" dt="2024-11-12T11:30:32.744" v="94" actId="26606"/>
        <pc:sldMasterMkLst>
          <pc:docMk/>
          <pc:sldMasterMk cId="1992399241" sldId="2147483660"/>
        </pc:sldMasterMkLst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3640917451" sldId="2147483661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3775271544" sldId="2147483662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3727043702" sldId="2147483663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3615493797" sldId="2147483664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507029044" sldId="2147483665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2717838035" sldId="2147483666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2777207920" sldId="2147483667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2228335849" sldId="2147483668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2695464639" sldId="2147483669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2308110925" sldId="2147483670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3964744067" sldId="2147483671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596809841" sldId="2147483672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3215106701" sldId="2147483673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2484651147" sldId="2147483674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1459826243" sldId="2147483675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2534322272" sldId="2147483676"/>
          </pc:sldLayoutMkLst>
        </pc:sldLayoutChg>
        <pc:sldLayoutChg chg="del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1992399241" sldId="2147483660"/>
            <pc:sldLayoutMk cId="547809986" sldId="2147483677"/>
          </pc:sldLayoutMkLst>
        </pc:sldLayoutChg>
      </pc:sldMasterChg>
      <pc:sldMasterChg chg="add replId addSldLayout">
        <pc:chgData name="ANDREW STEWART (2316979)" userId="c3dc20d3-084d-488a-ba9e-65243823cc8a" providerId="ADAL" clId="{5AD26311-5755-4A35-819B-201092311C1A}" dt="2024-11-12T11:30:32.744" v="94" actId="26606"/>
        <pc:sldMasterMkLst>
          <pc:docMk/>
          <pc:sldMasterMk cId="2790565444" sldId="2147483678"/>
        </pc:sldMasterMkLst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3407340361" sldId="2147483679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1936951092" sldId="2147483680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3902112438" sldId="2147483681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915399688" sldId="2147483682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873104393" sldId="2147483683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63852041" sldId="2147483684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1892485126" sldId="2147483685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1689865562" sldId="2147483686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3056718207" sldId="2147483687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3468155832" sldId="2147483688"/>
          </pc:sldLayoutMkLst>
        </pc:sldLayoutChg>
        <pc:sldLayoutChg chg="add replId">
          <pc:chgData name="ANDREW STEWART (2316979)" userId="c3dc20d3-084d-488a-ba9e-65243823cc8a" providerId="ADAL" clId="{5AD26311-5755-4A35-819B-201092311C1A}" dt="2024-11-12T11:30:32.744" v="94" actId="26606"/>
          <pc:sldLayoutMkLst>
            <pc:docMk/>
            <pc:sldMasterMk cId="2790565444" sldId="2147483678"/>
            <pc:sldLayoutMk cId="2803677911" sldId="2147483689"/>
          </pc:sldLayoutMkLst>
        </pc:sldLayoutChg>
      </pc:sldMasterChg>
    </pc:docChg>
  </pc:docChgLst>
  <pc:docChgLst>
    <pc:chgData name="ANDREW STEWART (2316979)" userId="S::a.stewart21@rgu.ac.uk::c3dc20d3-084d-488a-ba9e-65243823cc8a" providerId="AD" clId="Web-{530D5852-A5FC-28FA-7A5E-24F4D6272FB8}"/>
    <pc:docChg chg="modSld">
      <pc:chgData name="ANDREW STEWART (2316979)" userId="S::a.stewart21@rgu.ac.uk::c3dc20d3-084d-488a-ba9e-65243823cc8a" providerId="AD" clId="Web-{530D5852-A5FC-28FA-7A5E-24F4D6272FB8}" dt="2024-11-19T23:27:08.637" v="62" actId="1076"/>
      <pc:docMkLst>
        <pc:docMk/>
      </pc:docMkLst>
      <pc:sldChg chg="addSp delSp modSp mod modClrScheme delDesignElem chgLayout">
        <pc:chgData name="ANDREW STEWART (2316979)" userId="S::a.stewart21@rgu.ac.uk::c3dc20d3-084d-488a-ba9e-65243823cc8a" providerId="AD" clId="Web-{530D5852-A5FC-28FA-7A5E-24F4D6272FB8}" dt="2024-11-19T23:26:10.727" v="61" actId="1076"/>
        <pc:sldMkLst>
          <pc:docMk/>
          <pc:sldMk cId="334750216" sldId="257"/>
        </pc:sldMkLst>
        <pc:spChg chg="add mod ord">
          <ac:chgData name="ANDREW STEWART (2316979)" userId="S::a.stewart21@rgu.ac.uk::c3dc20d3-084d-488a-ba9e-65243823cc8a" providerId="AD" clId="Web-{530D5852-A5FC-28FA-7A5E-24F4D6272FB8}" dt="2024-11-19T23:26:10.727" v="61" actId="1076"/>
          <ac:spMkLst>
            <pc:docMk/>
            <pc:sldMk cId="334750216" sldId="257"/>
            <ac:spMk id="2" creationId="{A5DAA045-A68A-3C7A-3316-D0DC2EC020FD}"/>
          </ac:spMkLst>
        </pc:spChg>
        <pc:spChg chg="add del mod ord">
          <ac:chgData name="ANDREW STEWART (2316979)" userId="S::a.stewart21@rgu.ac.uk::c3dc20d3-084d-488a-ba9e-65243823cc8a" providerId="AD" clId="Web-{530D5852-A5FC-28FA-7A5E-24F4D6272FB8}" dt="2024-11-19T23:25:53.367" v="56"/>
          <ac:spMkLst>
            <pc:docMk/>
            <pc:sldMk cId="334750216" sldId="257"/>
            <ac:spMk id="3" creationId="{7907CC4E-EA3D-4D47-98BE-2EF465BE74D7}"/>
          </ac:spMkLst>
        </pc:spChg>
        <pc:spChg chg="del">
          <ac:chgData name="ANDREW STEWART (2316979)" userId="S::a.stewart21@rgu.ac.uk::c3dc20d3-084d-488a-ba9e-65243823cc8a" providerId="AD" clId="Web-{530D5852-A5FC-28FA-7A5E-24F4D6272FB8}" dt="2024-11-19T23:25:24.617" v="48"/>
          <ac:spMkLst>
            <pc:docMk/>
            <pc:sldMk cId="334750216" sldId="257"/>
            <ac:spMk id="4" creationId="{8D01CF8E-CF28-0E73-2E2C-3E72E2B09069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53.367" v="56"/>
          <ac:spMkLst>
            <pc:docMk/>
            <pc:sldMk cId="334750216" sldId="257"/>
            <ac:spMk id="1028" creationId="{0BABF38A-8A0D-492E-BD20-6CF4D46B50BD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53.367" v="56"/>
          <ac:spMkLst>
            <pc:docMk/>
            <pc:sldMk cId="334750216" sldId="257"/>
            <ac:spMk id="1030" creationId="{DE61FBD7-E37C-4B38-BE44-A6D4978D7486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38.992" v="50"/>
          <ac:spMkLst>
            <pc:docMk/>
            <pc:sldMk cId="334750216" sldId="257"/>
            <ac:spMk id="1031" creationId="{DE61FBD7-E37C-4B38-BE44-A6D4978D7486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53.367" v="56"/>
          <ac:spMkLst>
            <pc:docMk/>
            <pc:sldMk cId="334750216" sldId="257"/>
            <ac:spMk id="1032" creationId="{34F8020C-60BB-4357-8207-13221A99AE19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38.992" v="50"/>
          <ac:spMkLst>
            <pc:docMk/>
            <pc:sldMk cId="334750216" sldId="257"/>
            <ac:spMk id="1033" creationId="{34F8020C-60BB-4357-8207-13221A99AE19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53.367" v="56"/>
          <ac:spMkLst>
            <pc:docMk/>
            <pc:sldMk cId="334750216" sldId="257"/>
            <ac:spMk id="1034" creationId="{392BFCFE-FD78-4EDF-BEFE-CC444DC5F307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38.992" v="50"/>
          <ac:spMkLst>
            <pc:docMk/>
            <pc:sldMk cId="334750216" sldId="257"/>
            <ac:spMk id="1035" creationId="{392BFCFE-FD78-4EDF-BEFE-CC444DC5F307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38.992" v="50"/>
          <ac:spMkLst>
            <pc:docMk/>
            <pc:sldMk cId="334750216" sldId="257"/>
            <ac:spMk id="1037" creationId="{14719C7A-7103-4EF2-85F1-DE9CAE528095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38.992" v="50"/>
          <ac:spMkLst>
            <pc:docMk/>
            <pc:sldMk cId="334750216" sldId="257"/>
            <ac:spMk id="1039" creationId="{59C4A457-993E-4426-870D-BF06050104F5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53.367" v="56"/>
          <ac:spMkLst>
            <pc:docMk/>
            <pc:sldMk cId="334750216" sldId="257"/>
            <ac:spMk id="1041" creationId="{3A02D46F-C48E-4461-A19B-D244194F5480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53.367" v="56"/>
          <ac:spMkLst>
            <pc:docMk/>
            <pc:sldMk cId="334750216" sldId="257"/>
            <ac:spMk id="1043" creationId="{5AA6453C-5851-46D8-A790-031DA34DB81E}"/>
          </ac:spMkLst>
        </pc:spChg>
        <pc:picChg chg="mod ord">
          <ac:chgData name="ANDREW STEWART (2316979)" userId="S::a.stewart21@rgu.ac.uk::c3dc20d3-084d-488a-ba9e-65243823cc8a" providerId="AD" clId="Web-{530D5852-A5FC-28FA-7A5E-24F4D6272FB8}" dt="2024-11-19T23:26:07.149" v="60" actId="1076"/>
          <ac:picMkLst>
            <pc:docMk/>
            <pc:sldMk cId="334750216" sldId="257"/>
            <ac:picMk id="1026" creationId="{8C64DC2D-77D0-865E-05E5-74E2BDA54159}"/>
          </ac:picMkLst>
        </pc:picChg>
        <pc:picChg chg="add">
          <ac:chgData name="ANDREW STEWART (2316979)" userId="S::a.stewart21@rgu.ac.uk::c3dc20d3-084d-488a-ba9e-65243823cc8a" providerId="AD" clId="Web-{530D5852-A5FC-28FA-7A5E-24F4D6272FB8}" dt="2024-11-19T23:25:53.367" v="56"/>
          <ac:picMkLst>
            <pc:docMk/>
            <pc:sldMk cId="334750216" sldId="257"/>
            <ac:picMk id="1029" creationId="{1CB7E8AE-A3AC-4BB7-A5C6-F00EC697B265}"/>
          </ac:picMkLst>
        </pc:picChg>
      </pc:sldChg>
      <pc:sldChg chg="addSp delSp modSp mod setBg">
        <pc:chgData name="ANDREW STEWART (2316979)" userId="S::a.stewart21@rgu.ac.uk::c3dc20d3-084d-488a-ba9e-65243823cc8a" providerId="AD" clId="Web-{530D5852-A5FC-28FA-7A5E-24F4D6272FB8}" dt="2024-11-19T23:25:15.866" v="47"/>
        <pc:sldMkLst>
          <pc:docMk/>
          <pc:sldMk cId="3926531807" sldId="260"/>
        </pc:sldMkLst>
        <pc:spChg chg="mod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2" creationId="{09AB7B31-089B-3C89-FCBA-879E74348260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13:58.503" v="39"/>
          <ac:spMkLst>
            <pc:docMk/>
            <pc:sldMk cId="3926531807" sldId="260"/>
            <ac:spMk id="8" creationId="{0BABF38A-8A0D-492E-BD20-6CF4D46B50BD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13:58.503" v="39"/>
          <ac:spMkLst>
            <pc:docMk/>
            <pc:sldMk cId="3926531807" sldId="260"/>
            <ac:spMk id="12" creationId="{94DA0203-BFB4-49DB-A205-51AD7549D42A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13:58.503" v="39"/>
          <ac:spMkLst>
            <pc:docMk/>
            <pc:sldMk cId="3926531807" sldId="260"/>
            <ac:spMk id="14" creationId="{10BFCB1E-89C9-4789-A2D9-52D6C8653F95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13:58.503" v="39"/>
          <ac:spMkLst>
            <pc:docMk/>
            <pc:sldMk cId="3926531807" sldId="260"/>
            <ac:spMk id="16" creationId="{16F61E84-9DCA-4F22-94BC-C901DB49995D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14:13.472" v="42"/>
          <ac:spMkLst>
            <pc:docMk/>
            <pc:sldMk cId="3926531807" sldId="260"/>
            <ac:spMk id="18" creationId="{0BABF38A-8A0D-492E-BD20-6CF4D46B50BD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14:13.472" v="42"/>
          <ac:spMkLst>
            <pc:docMk/>
            <pc:sldMk cId="3926531807" sldId="260"/>
            <ac:spMk id="20" creationId="{D6A5485D-4AF6-47BA-8BB1-44D0639B9FA6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14:13.472" v="42"/>
          <ac:spMkLst>
            <pc:docMk/>
            <pc:sldMk cId="3926531807" sldId="260"/>
            <ac:spMk id="21" creationId="{483861B3-77F4-42C4-B257-AF7D1EB5FFDE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14:13.472" v="42"/>
          <ac:spMkLst>
            <pc:docMk/>
            <pc:sldMk cId="3926531807" sldId="260"/>
            <ac:spMk id="23" creationId="{8D2A0DB3-EF43-4032-9B27-954E12CCB688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28" creationId="{0BABF38A-8A0D-492E-BD20-6CF4D46B50BD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32" creationId="{F1174801-1395-44C5-9B00-CCAC45C056E7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34" creationId="{8DBEE602-02D2-420A-AFC1-438A1699A5E5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36" creationId="{B3FAB79E-1E1B-4287-B4EA-26E497404C89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38" creationId="{A22256D1-A993-4D2E-943C-2E87F8BFC629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43" creationId="{0BABF38A-8A0D-492E-BD20-6CF4D46B50BD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47" creationId="{DE61FBD7-E37C-4B38-BE44-A6D4978D7486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49" creationId="{34F8020C-60BB-4357-8207-13221A99AE19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51" creationId="{392BFCFE-FD78-4EDF-BEFE-CC444DC5F307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53" creationId="{2A9F5D68-3D95-43BF-ACDE-75B3AF83AD08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25:15.866" v="47"/>
          <ac:spMkLst>
            <pc:docMk/>
            <pc:sldMk cId="3926531807" sldId="260"/>
            <ac:spMk id="55" creationId="{33AC5ED2-7560-4690-BDE5-563A974562AC}"/>
          </ac:spMkLst>
        </pc:spChg>
        <pc:picChg chg="add del mod">
          <ac:chgData name="ANDREW STEWART (2316979)" userId="S::a.stewart21@rgu.ac.uk::c3dc20d3-084d-488a-ba9e-65243823cc8a" providerId="AD" clId="Web-{530D5852-A5FC-28FA-7A5E-24F4D6272FB8}" dt="2024-11-19T23:25:04.335" v="45"/>
          <ac:picMkLst>
            <pc:docMk/>
            <pc:sldMk cId="3926531807" sldId="260"/>
            <ac:picMk id="3" creationId="{4574599F-7D56-E214-4DA7-FD21C1EF9636}"/>
          </ac:picMkLst>
        </pc:picChg>
        <pc:picChg chg="add mod">
          <ac:chgData name="ANDREW STEWART (2316979)" userId="S::a.stewart21@rgu.ac.uk::c3dc20d3-084d-488a-ba9e-65243823cc8a" providerId="AD" clId="Web-{530D5852-A5FC-28FA-7A5E-24F4D6272FB8}" dt="2024-11-19T23:25:15.866" v="47"/>
          <ac:picMkLst>
            <pc:docMk/>
            <pc:sldMk cId="3926531807" sldId="260"/>
            <ac:picMk id="4" creationId="{16865951-E469-E776-26A4-F0CD986DE3EF}"/>
          </ac:picMkLst>
        </pc:picChg>
        <pc:picChg chg="add del">
          <ac:chgData name="ANDREW STEWART (2316979)" userId="S::a.stewart21@rgu.ac.uk::c3dc20d3-084d-488a-ba9e-65243823cc8a" providerId="AD" clId="Web-{530D5852-A5FC-28FA-7A5E-24F4D6272FB8}" dt="2024-11-19T23:13:58.503" v="39"/>
          <ac:picMkLst>
            <pc:docMk/>
            <pc:sldMk cId="3926531807" sldId="260"/>
            <ac:picMk id="5" creationId="{DC9E9714-A2A1-564A-94B8-434D86C4A4A4}"/>
          </ac:picMkLst>
        </pc:picChg>
        <pc:picChg chg="add del">
          <ac:chgData name="ANDREW STEWART (2316979)" userId="S::a.stewart21@rgu.ac.uk::c3dc20d3-084d-488a-ba9e-65243823cc8a" providerId="AD" clId="Web-{530D5852-A5FC-28FA-7A5E-24F4D6272FB8}" dt="2024-11-19T23:13:58.503" v="39"/>
          <ac:picMkLst>
            <pc:docMk/>
            <pc:sldMk cId="3926531807" sldId="260"/>
            <ac:picMk id="10" creationId="{1CB7E8AE-A3AC-4BB7-A5C6-F00EC697B265}"/>
          </ac:picMkLst>
        </pc:picChg>
        <pc:picChg chg="add del">
          <ac:chgData name="ANDREW STEWART (2316979)" userId="S::a.stewart21@rgu.ac.uk::c3dc20d3-084d-488a-ba9e-65243823cc8a" providerId="AD" clId="Web-{530D5852-A5FC-28FA-7A5E-24F4D6272FB8}" dt="2024-11-19T23:14:13.472" v="42"/>
          <ac:picMkLst>
            <pc:docMk/>
            <pc:sldMk cId="3926531807" sldId="260"/>
            <ac:picMk id="19" creationId="{1CB7E8AE-A3AC-4BB7-A5C6-F00EC697B265}"/>
          </ac:picMkLst>
        </pc:picChg>
        <pc:picChg chg="add del mod ord">
          <ac:chgData name="ANDREW STEWART (2316979)" userId="S::a.stewart21@rgu.ac.uk::c3dc20d3-084d-488a-ba9e-65243823cc8a" providerId="AD" clId="Web-{530D5852-A5FC-28FA-7A5E-24F4D6272FB8}" dt="2024-11-19T23:25:01.022" v="43"/>
          <ac:picMkLst>
            <pc:docMk/>
            <pc:sldMk cId="3926531807" sldId="260"/>
            <ac:picMk id="22" creationId="{9CC2FE1C-B9FC-AA14-2A9D-F3A952E81A02}"/>
          </ac:picMkLst>
        </pc:picChg>
        <pc:picChg chg="add del">
          <ac:chgData name="ANDREW STEWART (2316979)" userId="S::a.stewart21@rgu.ac.uk::c3dc20d3-084d-488a-ba9e-65243823cc8a" providerId="AD" clId="Web-{530D5852-A5FC-28FA-7A5E-24F4D6272FB8}" dt="2024-11-19T23:25:15.866" v="47"/>
          <ac:picMkLst>
            <pc:docMk/>
            <pc:sldMk cId="3926531807" sldId="260"/>
            <ac:picMk id="30" creationId="{1CB7E8AE-A3AC-4BB7-A5C6-F00EC697B265}"/>
          </ac:picMkLst>
        </pc:picChg>
        <pc:picChg chg="add">
          <ac:chgData name="ANDREW STEWART (2316979)" userId="S::a.stewart21@rgu.ac.uk::c3dc20d3-084d-488a-ba9e-65243823cc8a" providerId="AD" clId="Web-{530D5852-A5FC-28FA-7A5E-24F4D6272FB8}" dt="2024-11-19T23:25:15.866" v="47"/>
          <ac:picMkLst>
            <pc:docMk/>
            <pc:sldMk cId="3926531807" sldId="260"/>
            <ac:picMk id="45" creationId="{1CB7E8AE-A3AC-4BB7-A5C6-F00EC697B265}"/>
          </ac:picMkLst>
        </pc:picChg>
      </pc:sldChg>
      <pc:sldChg chg="addSp delSp modSp">
        <pc:chgData name="ANDREW STEWART (2316979)" userId="S::a.stewart21@rgu.ac.uk::c3dc20d3-084d-488a-ba9e-65243823cc8a" providerId="AD" clId="Web-{530D5852-A5FC-28FA-7A5E-24F4D6272FB8}" dt="2024-11-19T23:27:08.637" v="62" actId="1076"/>
        <pc:sldMkLst>
          <pc:docMk/>
          <pc:sldMk cId="876848682" sldId="264"/>
        </pc:sldMkLst>
        <pc:spChg chg="mod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2" creationId="{F3534866-F169-7993-5EE5-74B2A54F3843}"/>
          </ac:spMkLst>
        </pc:spChg>
        <pc:spChg chg="del">
          <ac:chgData name="ANDREW STEWART (2316979)" userId="S::a.stewart21@rgu.ac.uk::c3dc20d3-084d-488a-ba9e-65243823cc8a" providerId="AD" clId="Web-{530D5852-A5FC-28FA-7A5E-24F4D6272FB8}" dt="2024-11-19T22:57:57.122" v="0"/>
          <ac:spMkLst>
            <pc:docMk/>
            <pc:sldMk cId="876848682" sldId="264"/>
            <ac:spMk id="3" creationId="{E98A6498-A75B-DC4F-C9DE-297F1C71A077}"/>
          </ac:spMkLst>
        </pc:spChg>
        <pc:spChg chg="add del mod">
          <ac:chgData name="ANDREW STEWART (2316979)" userId="S::a.stewart21@rgu.ac.uk::c3dc20d3-084d-488a-ba9e-65243823cc8a" providerId="AD" clId="Web-{530D5852-A5FC-28FA-7A5E-24F4D6272FB8}" dt="2024-11-19T23:01:46.413" v="3"/>
          <ac:spMkLst>
            <pc:docMk/>
            <pc:sldMk cId="876848682" sldId="264"/>
            <ac:spMk id="6" creationId="{27F5B2FA-149A-6FD6-0940-C3F9BD02EB81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7.821" v="23"/>
          <ac:spMkLst>
            <pc:docMk/>
            <pc:sldMk cId="876848682" sldId="264"/>
            <ac:spMk id="8" creationId="{8651CFA9-6065-4243-AC48-858E359780B1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7.821" v="23"/>
          <ac:spMkLst>
            <pc:docMk/>
            <pc:sldMk cId="876848682" sldId="264"/>
            <ac:spMk id="10" creationId="{37962AE0-6A1C-4B76-9D52-10E5E6D7D3BB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7.821" v="23"/>
          <ac:spMkLst>
            <pc:docMk/>
            <pc:sldMk cId="876848682" sldId="264"/>
            <ac:spMk id="12" creationId="{027CAEDE-D92D-4745-8749-71019415A797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7.821" v="23"/>
          <ac:spMkLst>
            <pc:docMk/>
            <pc:sldMk cId="876848682" sldId="264"/>
            <ac:spMk id="14" creationId="{00C96CB6-3880-40E6-A4BF-F64E7D1E4295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2.962" v="18"/>
          <ac:spMkLst>
            <pc:docMk/>
            <pc:sldMk cId="876848682" sldId="264"/>
            <ac:spMk id="18" creationId="{36E2BE90-44C2-6AE8-E4CB-D04AAAE95BF5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5.196" v="20"/>
          <ac:spMkLst>
            <pc:docMk/>
            <pc:sldMk cId="876848682" sldId="264"/>
            <ac:spMk id="19" creationId="{0BABF38A-8A0D-492E-BD20-6CF4D46B50BD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2.962" v="18"/>
          <ac:spMkLst>
            <pc:docMk/>
            <pc:sldMk cId="876848682" sldId="264"/>
            <ac:spMk id="21" creationId="{A4FB2F27-3F7D-440E-A905-86607A926A29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2.962" v="18"/>
          <ac:spMkLst>
            <pc:docMk/>
            <pc:sldMk cId="876848682" sldId="264"/>
            <ac:spMk id="23" creationId="{AF678C14-A033-4139-BCA9-8382B039648B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5.196" v="20"/>
          <ac:spMkLst>
            <pc:docMk/>
            <pc:sldMk cId="876848682" sldId="264"/>
            <ac:spMk id="29" creationId="{A22256D1-A993-4D2E-943C-2E87F8BFC629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5.196" v="20"/>
          <ac:spMkLst>
            <pc:docMk/>
            <pc:sldMk cId="876848682" sldId="264"/>
            <ac:spMk id="31" creationId="{F1174801-1395-44C5-9B00-CCAC45C056E7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5.196" v="20"/>
          <ac:spMkLst>
            <pc:docMk/>
            <pc:sldMk cId="876848682" sldId="264"/>
            <ac:spMk id="32" creationId="{8DBEE602-02D2-420A-AFC1-438A1699A5E5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5.196" v="20"/>
          <ac:spMkLst>
            <pc:docMk/>
            <pc:sldMk cId="876848682" sldId="264"/>
            <ac:spMk id="33" creationId="{B3FAB79E-1E1B-4287-B4EA-26E497404C89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7.805" v="22"/>
          <ac:spMkLst>
            <pc:docMk/>
            <pc:sldMk cId="876848682" sldId="264"/>
            <ac:spMk id="35" creationId="{0BABF38A-8A0D-492E-BD20-6CF4D46B50BD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7.805" v="22"/>
          <ac:spMkLst>
            <pc:docMk/>
            <pc:sldMk cId="876848682" sldId="264"/>
            <ac:spMk id="37" creationId="{297F7562-DBE2-4729-835D-1486BBB4373A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7.805" v="22"/>
          <ac:spMkLst>
            <pc:docMk/>
            <pc:sldMk cId="876848682" sldId="264"/>
            <ac:spMk id="38" creationId="{DCE0245F-7D4D-413E-940B-1D9D9A171161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7.805" v="22"/>
          <ac:spMkLst>
            <pc:docMk/>
            <pc:sldMk cId="876848682" sldId="264"/>
            <ac:spMk id="39" creationId="{19B97BE4-8A98-49F3-8669-EAAF6D4331D8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07.805" v="22"/>
          <ac:spMkLst>
            <pc:docMk/>
            <pc:sldMk cId="876848682" sldId="264"/>
            <ac:spMk id="40" creationId="{AA090277-9074-44AA-8A49-453BF2C45733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42" creationId="{0BABF38A-8A0D-492E-BD20-6CF4D46B50BD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44" creationId="{F1174801-1395-44C5-9B00-CCAC45C056E7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45" creationId="{8DBEE602-02D2-420A-AFC1-438A1699A5E5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46" creationId="{B3FAB79E-1E1B-4287-B4EA-26E497404C89}"/>
          </ac:spMkLst>
        </pc:spChg>
        <pc:spChg chg="add del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47" creationId="{A22256D1-A993-4D2E-943C-2E87F8BFC629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52" creationId="{0BABF38A-8A0D-492E-BD20-6CF4D46B50BD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56" creationId="{310E06F9-9F12-4D1B-92C0-4B30818D093E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58" creationId="{7DA29CF3-8B8B-4DDF-A19B-72E0059DD5DC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60" creationId="{CDC57656-A01F-4B32-B5C4-D171EDC97127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3:43.650" v="27"/>
          <ac:spMkLst>
            <pc:docMk/>
            <pc:sldMk cId="876848682" sldId="264"/>
            <ac:spMk id="62" creationId="{CDEA49F7-1946-40FE-ACF9-81D0AC97CAF9}"/>
          </ac:spMkLst>
        </pc:spChg>
        <pc:picChg chg="add del mod ord">
          <ac:chgData name="ANDREW STEWART (2316979)" userId="S::a.stewart21@rgu.ac.uk::c3dc20d3-084d-488a-ba9e-65243823cc8a" providerId="AD" clId="Web-{530D5852-A5FC-28FA-7A5E-24F4D6272FB8}" dt="2024-11-19T22:59:37.269" v="2"/>
          <ac:picMkLst>
            <pc:docMk/>
            <pc:sldMk cId="876848682" sldId="264"/>
            <ac:picMk id="4" creationId="{0C0D186F-8345-5BD3-E26C-B24D897ACD42}"/>
          </ac:picMkLst>
        </pc:picChg>
        <pc:picChg chg="add mod ord">
          <ac:chgData name="ANDREW STEWART (2316979)" userId="S::a.stewart21@rgu.ac.uk::c3dc20d3-084d-488a-ba9e-65243823cc8a" providerId="AD" clId="Web-{530D5852-A5FC-28FA-7A5E-24F4D6272FB8}" dt="2024-11-19T23:03:43.650" v="27"/>
          <ac:picMkLst>
            <pc:docMk/>
            <pc:sldMk cId="876848682" sldId="264"/>
            <ac:picMk id="7" creationId="{8B1C4787-7B8E-73CB-3199-1013FA0D3DF2}"/>
          </ac:picMkLst>
        </pc:picChg>
        <pc:picChg chg="add mod">
          <ac:chgData name="ANDREW STEWART (2316979)" userId="S::a.stewart21@rgu.ac.uk::c3dc20d3-084d-488a-ba9e-65243823cc8a" providerId="AD" clId="Web-{530D5852-A5FC-28FA-7A5E-24F4D6272FB8}" dt="2024-11-19T23:27:08.637" v="62" actId="1076"/>
          <ac:picMkLst>
            <pc:docMk/>
            <pc:sldMk cId="876848682" sldId="264"/>
            <ac:picMk id="9" creationId="{22CEB89C-9DC8-A78B-CE35-24E492DC0B25}"/>
          </ac:picMkLst>
        </pc:picChg>
        <pc:picChg chg="add del">
          <ac:chgData name="ANDREW STEWART (2316979)" userId="S::a.stewart21@rgu.ac.uk::c3dc20d3-084d-488a-ba9e-65243823cc8a" providerId="AD" clId="Web-{530D5852-A5FC-28FA-7A5E-24F4D6272FB8}" dt="2024-11-19T23:03:02.962" v="18"/>
          <ac:picMkLst>
            <pc:docMk/>
            <pc:sldMk cId="876848682" sldId="264"/>
            <ac:picMk id="25" creationId="{18CBEC9D-9F9B-4383-B986-DE5B184A9A74}"/>
          </ac:picMkLst>
        </pc:picChg>
        <pc:picChg chg="add del">
          <ac:chgData name="ANDREW STEWART (2316979)" userId="S::a.stewart21@rgu.ac.uk::c3dc20d3-084d-488a-ba9e-65243823cc8a" providerId="AD" clId="Web-{530D5852-A5FC-28FA-7A5E-24F4D6272FB8}" dt="2024-11-19T23:03:02.962" v="18"/>
          <ac:picMkLst>
            <pc:docMk/>
            <pc:sldMk cId="876848682" sldId="264"/>
            <ac:picMk id="27" creationId="{AFE52FC7-B3EF-46A4-B8CE-292164EC9281}"/>
          </ac:picMkLst>
        </pc:picChg>
        <pc:picChg chg="add del">
          <ac:chgData name="ANDREW STEWART (2316979)" userId="S::a.stewart21@rgu.ac.uk::c3dc20d3-084d-488a-ba9e-65243823cc8a" providerId="AD" clId="Web-{530D5852-A5FC-28FA-7A5E-24F4D6272FB8}" dt="2024-11-19T23:03:05.196" v="20"/>
          <ac:picMkLst>
            <pc:docMk/>
            <pc:sldMk cId="876848682" sldId="264"/>
            <ac:picMk id="30" creationId="{1CB7E8AE-A3AC-4BB7-A5C6-F00EC697B265}"/>
          </ac:picMkLst>
        </pc:picChg>
        <pc:picChg chg="add del">
          <ac:chgData name="ANDREW STEWART (2316979)" userId="S::a.stewart21@rgu.ac.uk::c3dc20d3-084d-488a-ba9e-65243823cc8a" providerId="AD" clId="Web-{530D5852-A5FC-28FA-7A5E-24F4D6272FB8}" dt="2024-11-19T23:03:07.805" v="22"/>
          <ac:picMkLst>
            <pc:docMk/>
            <pc:sldMk cId="876848682" sldId="264"/>
            <ac:picMk id="36" creationId="{1CB7E8AE-A3AC-4BB7-A5C6-F00EC697B265}"/>
          </ac:picMkLst>
        </pc:picChg>
        <pc:picChg chg="add del">
          <ac:chgData name="ANDREW STEWART (2316979)" userId="S::a.stewart21@rgu.ac.uk::c3dc20d3-084d-488a-ba9e-65243823cc8a" providerId="AD" clId="Web-{530D5852-A5FC-28FA-7A5E-24F4D6272FB8}" dt="2024-11-19T23:03:43.650" v="27"/>
          <ac:picMkLst>
            <pc:docMk/>
            <pc:sldMk cId="876848682" sldId="264"/>
            <ac:picMk id="43" creationId="{1CB7E8AE-A3AC-4BB7-A5C6-F00EC697B265}"/>
          </ac:picMkLst>
        </pc:picChg>
        <pc:picChg chg="add">
          <ac:chgData name="ANDREW STEWART (2316979)" userId="S::a.stewart21@rgu.ac.uk::c3dc20d3-084d-488a-ba9e-65243823cc8a" providerId="AD" clId="Web-{530D5852-A5FC-28FA-7A5E-24F4D6272FB8}" dt="2024-11-19T23:03:43.650" v="27"/>
          <ac:picMkLst>
            <pc:docMk/>
            <pc:sldMk cId="876848682" sldId="264"/>
            <ac:picMk id="54" creationId="{1CB7E8AE-A3AC-4BB7-A5C6-F00EC697B265}"/>
          </ac:picMkLst>
        </pc:picChg>
      </pc:sldChg>
      <pc:sldChg chg="addSp delSp modSp">
        <pc:chgData name="ANDREW STEWART (2316979)" userId="S::a.stewart21@rgu.ac.uk::c3dc20d3-084d-488a-ba9e-65243823cc8a" providerId="AD" clId="Web-{530D5852-A5FC-28FA-7A5E-24F4D6272FB8}" dt="2024-11-19T23:07:14.655" v="34" actId="1076"/>
        <pc:sldMkLst>
          <pc:docMk/>
          <pc:sldMk cId="2542686652" sldId="265"/>
        </pc:sldMkLst>
        <pc:spChg chg="mod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2" creationId="{9D78E4E5-BFD7-8C76-14E3-00C668E33C0F}"/>
          </ac:spMkLst>
        </pc:spChg>
        <pc:spChg chg="del">
          <ac:chgData name="ANDREW STEWART (2316979)" userId="S::a.stewart21@rgu.ac.uk::c3dc20d3-084d-488a-ba9e-65243823cc8a" providerId="AD" clId="Web-{530D5852-A5FC-28FA-7A5E-24F4D6272FB8}" dt="2024-11-19T23:05:44.715" v="28"/>
          <ac:spMkLst>
            <pc:docMk/>
            <pc:sldMk cId="2542686652" sldId="265"/>
            <ac:spMk id="3" creationId="{09B4FDEB-84DD-ABDC-A8DB-4FA5A5820BF0}"/>
          </ac:spMkLst>
        </pc:spChg>
        <pc:spChg chg="del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8" creationId="{43A9B7B3-F171-4C25-99FC-C54250F0649B}"/>
          </ac:spMkLst>
        </pc:spChg>
        <pc:spChg chg="del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10" creationId="{D2D5C7C5-9C27-4A61-9F57-1857D45320FD}"/>
          </ac:spMkLst>
        </pc:spChg>
        <pc:spChg chg="del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12" creationId="{84B9546E-20BE-462C-8BE8-4EBDB46F8651}"/>
          </ac:spMkLst>
        </pc:spChg>
        <pc:spChg chg="del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14" creationId="{DFE5D2E8-C366-48AC-97AE-18C67E4EF969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19" creationId="{0BABF38A-8A0D-492E-BD20-6CF4D46B50BD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23" creationId="{F1174801-1395-44C5-9B00-CCAC45C056E7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25" creationId="{8BADB362-9771-4A3C-B9E5-6777F34C5041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27" creationId="{EE0EF321-8351-49AB-BA30-A90615C80EEA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07:08.530" v="33"/>
          <ac:spMkLst>
            <pc:docMk/>
            <pc:sldMk cId="2542686652" sldId="265"/>
            <ac:spMk id="29" creationId="{7F729D3C-986A-4A27-A9FF-0A07A0959FEA}"/>
          </ac:spMkLst>
        </pc:spChg>
        <pc:picChg chg="add mod ord">
          <ac:chgData name="ANDREW STEWART (2316979)" userId="S::a.stewart21@rgu.ac.uk::c3dc20d3-084d-488a-ba9e-65243823cc8a" providerId="AD" clId="Web-{530D5852-A5FC-28FA-7A5E-24F4D6272FB8}" dt="2024-11-19T23:07:08.530" v="33"/>
          <ac:picMkLst>
            <pc:docMk/>
            <pc:sldMk cId="2542686652" sldId="265"/>
            <ac:picMk id="4" creationId="{B8ACEC36-DC31-71EC-39C5-2822270A1427}"/>
          </ac:picMkLst>
        </pc:picChg>
        <pc:picChg chg="add mod">
          <ac:chgData name="ANDREW STEWART (2316979)" userId="S::a.stewart21@rgu.ac.uk::c3dc20d3-084d-488a-ba9e-65243823cc8a" providerId="AD" clId="Web-{530D5852-A5FC-28FA-7A5E-24F4D6272FB8}" dt="2024-11-19T23:07:14.655" v="34" actId="1076"/>
          <ac:picMkLst>
            <pc:docMk/>
            <pc:sldMk cId="2542686652" sldId="265"/>
            <ac:picMk id="5" creationId="{AFC729CC-91BF-0115-A266-89A9A1054A82}"/>
          </ac:picMkLst>
        </pc:picChg>
        <pc:picChg chg="add">
          <ac:chgData name="ANDREW STEWART (2316979)" userId="S::a.stewart21@rgu.ac.uk::c3dc20d3-084d-488a-ba9e-65243823cc8a" providerId="AD" clId="Web-{530D5852-A5FC-28FA-7A5E-24F4D6272FB8}" dt="2024-11-19T23:07:08.530" v="33"/>
          <ac:picMkLst>
            <pc:docMk/>
            <pc:sldMk cId="2542686652" sldId="265"/>
            <ac:picMk id="21" creationId="{1CB7E8AE-A3AC-4BB7-A5C6-F00EC697B265}"/>
          </ac:picMkLst>
        </pc:picChg>
      </pc:sldChg>
      <pc:sldChg chg="addSp delSp modSp mod setBg">
        <pc:chgData name="ANDREW STEWART (2316979)" userId="S::a.stewart21@rgu.ac.uk::c3dc20d3-084d-488a-ba9e-65243823cc8a" providerId="AD" clId="Web-{530D5852-A5FC-28FA-7A5E-24F4D6272FB8}" dt="2024-11-19T23:13:29.877" v="37"/>
        <pc:sldMkLst>
          <pc:docMk/>
          <pc:sldMk cId="3244540950" sldId="266"/>
        </pc:sldMkLst>
        <pc:spChg chg="mod">
          <ac:chgData name="ANDREW STEWART (2316979)" userId="S::a.stewart21@rgu.ac.uk::c3dc20d3-084d-488a-ba9e-65243823cc8a" providerId="AD" clId="Web-{530D5852-A5FC-28FA-7A5E-24F4D6272FB8}" dt="2024-11-19T23:13:29.877" v="37"/>
          <ac:spMkLst>
            <pc:docMk/>
            <pc:sldMk cId="3244540950" sldId="266"/>
            <ac:spMk id="2" creationId="{1D91CCA7-C2FD-7178-EF5F-4DFA7276BD77}"/>
          </ac:spMkLst>
        </pc:spChg>
        <pc:spChg chg="del">
          <ac:chgData name="ANDREW STEWART (2316979)" userId="S::a.stewart21@rgu.ac.uk::c3dc20d3-084d-488a-ba9e-65243823cc8a" providerId="AD" clId="Web-{530D5852-A5FC-28FA-7A5E-24F4D6272FB8}" dt="2024-11-19T23:13:22.111" v="35"/>
          <ac:spMkLst>
            <pc:docMk/>
            <pc:sldMk cId="3244540950" sldId="266"/>
            <ac:spMk id="3" creationId="{1CE384A3-CF20-6B65-BC6D-1AAA16777A94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13:29.877" v="37"/>
          <ac:spMkLst>
            <pc:docMk/>
            <pc:sldMk cId="3244540950" sldId="266"/>
            <ac:spMk id="9" creationId="{0BABF38A-8A0D-492E-BD20-6CF4D46B50BD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13:29.877" v="37"/>
          <ac:spMkLst>
            <pc:docMk/>
            <pc:sldMk cId="3244540950" sldId="266"/>
            <ac:spMk id="13" creationId="{F1174801-1395-44C5-9B00-CCAC45C056E7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13:29.877" v="37"/>
          <ac:spMkLst>
            <pc:docMk/>
            <pc:sldMk cId="3244540950" sldId="266"/>
            <ac:spMk id="15" creationId="{8DBEE602-02D2-420A-AFC1-438A1699A5E5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13:29.877" v="37"/>
          <ac:spMkLst>
            <pc:docMk/>
            <pc:sldMk cId="3244540950" sldId="266"/>
            <ac:spMk id="17" creationId="{B3FAB79E-1E1B-4287-B4EA-26E497404C89}"/>
          </ac:spMkLst>
        </pc:spChg>
        <pc:spChg chg="add">
          <ac:chgData name="ANDREW STEWART (2316979)" userId="S::a.stewart21@rgu.ac.uk::c3dc20d3-084d-488a-ba9e-65243823cc8a" providerId="AD" clId="Web-{530D5852-A5FC-28FA-7A5E-24F4D6272FB8}" dt="2024-11-19T23:13:29.877" v="37"/>
          <ac:spMkLst>
            <pc:docMk/>
            <pc:sldMk cId="3244540950" sldId="266"/>
            <ac:spMk id="19" creationId="{A22256D1-A993-4D2E-943C-2E87F8BFC629}"/>
          </ac:spMkLst>
        </pc:spChg>
        <pc:picChg chg="add mod ord">
          <ac:chgData name="ANDREW STEWART (2316979)" userId="S::a.stewart21@rgu.ac.uk::c3dc20d3-084d-488a-ba9e-65243823cc8a" providerId="AD" clId="Web-{530D5852-A5FC-28FA-7A5E-24F4D6272FB8}" dt="2024-11-19T23:13:29.877" v="37"/>
          <ac:picMkLst>
            <pc:docMk/>
            <pc:sldMk cId="3244540950" sldId="266"/>
            <ac:picMk id="4" creationId="{B532E99F-5068-7033-12AF-7C6E50046273}"/>
          </ac:picMkLst>
        </pc:picChg>
        <pc:picChg chg="add">
          <ac:chgData name="ANDREW STEWART (2316979)" userId="S::a.stewart21@rgu.ac.uk::c3dc20d3-084d-488a-ba9e-65243823cc8a" providerId="AD" clId="Web-{530D5852-A5FC-28FA-7A5E-24F4D6272FB8}" dt="2024-11-19T23:13:29.877" v="37"/>
          <ac:picMkLst>
            <pc:docMk/>
            <pc:sldMk cId="3244540950" sldId="266"/>
            <ac:picMk id="11" creationId="{1CB7E8AE-A3AC-4BB7-A5C6-F00EC697B265}"/>
          </ac:picMkLst>
        </pc:picChg>
      </pc:sldChg>
    </pc:docChg>
  </pc:docChgLst>
  <pc:docChgLst>
    <pc:chgData name="OSTIN MATHIAS (2015862)" userId="S::o.mathias@rgu.ac.uk::8fe2e258-4dd8-4133-83fa-36539b6cb8ca" providerId="AD" clId="Web-{DFC20E53-F074-2E1E-8D3B-BF22F17F9C13}"/>
    <pc:docChg chg="addSld delSld modSld">
      <pc:chgData name="OSTIN MATHIAS (2015862)" userId="S::o.mathias@rgu.ac.uk::8fe2e258-4dd8-4133-83fa-36539b6cb8ca" providerId="AD" clId="Web-{DFC20E53-F074-2E1E-8D3B-BF22F17F9C13}" dt="2024-11-19T20:20:20.962" v="136"/>
      <pc:docMkLst>
        <pc:docMk/>
      </pc:docMkLst>
      <pc:sldChg chg="modSp">
        <pc:chgData name="OSTIN MATHIAS (2015862)" userId="S::o.mathias@rgu.ac.uk::8fe2e258-4dd8-4133-83fa-36539b6cb8ca" providerId="AD" clId="Web-{DFC20E53-F074-2E1E-8D3B-BF22F17F9C13}" dt="2024-11-19T20:19:18.413" v="132" actId="1076"/>
        <pc:sldMkLst>
          <pc:docMk/>
          <pc:sldMk cId="57182324" sldId="256"/>
        </pc:sldMkLst>
        <pc:spChg chg="mod">
          <ac:chgData name="OSTIN MATHIAS (2015862)" userId="S::o.mathias@rgu.ac.uk::8fe2e258-4dd8-4133-83fa-36539b6cb8ca" providerId="AD" clId="Web-{DFC20E53-F074-2E1E-8D3B-BF22F17F9C13}" dt="2024-11-19T20:19:13.866" v="131" actId="1076"/>
          <ac:spMkLst>
            <pc:docMk/>
            <pc:sldMk cId="57182324" sldId="256"/>
            <ac:spMk id="2" creationId="{A0192898-A692-737B-9673-AA0617F8B55B}"/>
          </ac:spMkLst>
        </pc:spChg>
        <pc:spChg chg="mod">
          <ac:chgData name="OSTIN MATHIAS (2015862)" userId="S::o.mathias@rgu.ac.uk::8fe2e258-4dd8-4133-83fa-36539b6cb8ca" providerId="AD" clId="Web-{DFC20E53-F074-2E1E-8D3B-BF22F17F9C13}" dt="2024-11-19T20:19:18.413" v="132" actId="1076"/>
          <ac:spMkLst>
            <pc:docMk/>
            <pc:sldMk cId="57182324" sldId="256"/>
            <ac:spMk id="3" creationId="{552A0E95-1B80-05E2-E53D-C8D8ED53F356}"/>
          </ac:spMkLst>
        </pc:spChg>
        <pc:picChg chg="mod">
          <ac:chgData name="OSTIN MATHIAS (2015862)" userId="S::o.mathias@rgu.ac.uk::8fe2e258-4dd8-4133-83fa-36539b6cb8ca" providerId="AD" clId="Web-{DFC20E53-F074-2E1E-8D3B-BF22F17F9C13}" dt="2024-11-19T20:19:10.413" v="130" actId="1076"/>
          <ac:picMkLst>
            <pc:docMk/>
            <pc:sldMk cId="57182324" sldId="256"/>
            <ac:picMk id="5" creationId="{0D8AFBBC-7F1F-04F1-D871-BB85A2B9E976}"/>
          </ac:picMkLst>
        </pc:picChg>
      </pc:sldChg>
      <pc:sldChg chg="modSp">
        <pc:chgData name="OSTIN MATHIAS (2015862)" userId="S::o.mathias@rgu.ac.uk::8fe2e258-4dd8-4133-83fa-36539b6cb8ca" providerId="AD" clId="Web-{DFC20E53-F074-2E1E-8D3B-BF22F17F9C13}" dt="2024-11-19T20:20:20.962" v="136"/>
        <pc:sldMkLst>
          <pc:docMk/>
          <pc:sldMk cId="2407234160" sldId="261"/>
        </pc:sldMkLst>
        <pc:spChg chg="mod">
          <ac:chgData name="OSTIN MATHIAS (2015862)" userId="S::o.mathias@rgu.ac.uk::8fe2e258-4dd8-4133-83fa-36539b6cb8ca" providerId="AD" clId="Web-{DFC20E53-F074-2E1E-8D3B-BF22F17F9C13}" dt="2024-11-19T20:12:23.009" v="60" actId="1076"/>
          <ac:spMkLst>
            <pc:docMk/>
            <pc:sldMk cId="2407234160" sldId="261"/>
            <ac:spMk id="2" creationId="{80BB71E3-7088-2E0F-26CE-AAB1B5B29927}"/>
          </ac:spMkLst>
        </pc:spChg>
        <pc:graphicFrameChg chg="mod modGraphic">
          <ac:chgData name="OSTIN MATHIAS (2015862)" userId="S::o.mathias@rgu.ac.uk::8fe2e258-4dd8-4133-83fa-36539b6cb8ca" providerId="AD" clId="Web-{DFC20E53-F074-2E1E-8D3B-BF22F17F9C13}" dt="2024-11-19T20:14:16.044" v="83" actId="1076"/>
          <ac:graphicFrameMkLst>
            <pc:docMk/>
            <pc:sldMk cId="2407234160" sldId="261"/>
            <ac:graphicFrameMk id="4" creationId="{082097EE-132B-158A-1682-14B27F58B90B}"/>
          </ac:graphicFrameMkLst>
        </pc:graphicFrameChg>
        <pc:graphicFrameChg chg="mod modGraphic">
          <ac:chgData name="OSTIN MATHIAS (2015862)" userId="S::o.mathias@rgu.ac.uk::8fe2e258-4dd8-4133-83fa-36539b6cb8ca" providerId="AD" clId="Web-{DFC20E53-F074-2E1E-8D3B-BF22F17F9C13}" dt="2024-11-19T20:20:20.962" v="136"/>
          <ac:graphicFrameMkLst>
            <pc:docMk/>
            <pc:sldMk cId="2407234160" sldId="261"/>
            <ac:graphicFrameMk id="5" creationId="{A1C99E20-DFC1-82DC-3AFC-E1EE2B127C33}"/>
          </ac:graphicFrameMkLst>
        </pc:graphicFrameChg>
      </pc:sldChg>
      <pc:sldChg chg="modSp new del">
        <pc:chgData name="OSTIN MATHIAS (2015862)" userId="S::o.mathias@rgu.ac.uk::8fe2e258-4dd8-4133-83fa-36539b6cb8ca" providerId="AD" clId="Web-{DFC20E53-F074-2E1E-8D3B-BF22F17F9C13}" dt="2024-11-19T20:15:50.188" v="92"/>
        <pc:sldMkLst>
          <pc:docMk/>
          <pc:sldMk cId="1420761056" sldId="263"/>
        </pc:sldMkLst>
        <pc:spChg chg="mod">
          <ac:chgData name="OSTIN MATHIAS (2015862)" userId="S::o.mathias@rgu.ac.uk::8fe2e258-4dd8-4133-83fa-36539b6cb8ca" providerId="AD" clId="Web-{DFC20E53-F074-2E1E-8D3B-BF22F17F9C13}" dt="2024-11-19T19:22:08.852" v="8" actId="20577"/>
          <ac:spMkLst>
            <pc:docMk/>
            <pc:sldMk cId="1420761056" sldId="263"/>
            <ac:spMk id="2" creationId="{8F6A7818-D73F-7042-1AE1-2D5F894981EB}"/>
          </ac:spMkLst>
        </pc:spChg>
      </pc:sldChg>
      <pc:sldChg chg="modSp">
        <pc:chgData name="OSTIN MATHIAS (2015862)" userId="S::o.mathias@rgu.ac.uk::8fe2e258-4dd8-4133-83fa-36539b6cb8ca" providerId="AD" clId="Web-{DFC20E53-F074-2E1E-8D3B-BF22F17F9C13}" dt="2024-11-19T20:16:08.657" v="97" actId="20577"/>
        <pc:sldMkLst>
          <pc:docMk/>
          <pc:sldMk cId="3244540950" sldId="266"/>
        </pc:sldMkLst>
        <pc:spChg chg="mod">
          <ac:chgData name="OSTIN MATHIAS (2015862)" userId="S::o.mathias@rgu.ac.uk::8fe2e258-4dd8-4133-83fa-36539b6cb8ca" providerId="AD" clId="Web-{DFC20E53-F074-2E1E-8D3B-BF22F17F9C13}" dt="2024-11-19T20:16:08.657" v="97" actId="20577"/>
          <ac:spMkLst>
            <pc:docMk/>
            <pc:sldMk cId="3244540950" sldId="266"/>
            <ac:spMk id="2" creationId="{1D91CCA7-C2FD-7178-EF5F-4DFA7276BD77}"/>
          </ac:spMkLst>
        </pc:spChg>
      </pc:sldChg>
      <pc:sldChg chg="modSp new del">
        <pc:chgData name="OSTIN MATHIAS (2015862)" userId="S::o.mathias@rgu.ac.uk::8fe2e258-4dd8-4133-83fa-36539b6cb8ca" providerId="AD" clId="Web-{DFC20E53-F074-2E1E-8D3B-BF22F17F9C13}" dt="2024-11-19T20:11:57.180" v="51"/>
        <pc:sldMkLst>
          <pc:docMk/>
          <pc:sldMk cId="3721295510" sldId="267"/>
        </pc:sldMkLst>
        <pc:spChg chg="mod">
          <ac:chgData name="OSTIN MATHIAS (2015862)" userId="S::o.mathias@rgu.ac.uk::8fe2e258-4dd8-4133-83fa-36539b6cb8ca" providerId="AD" clId="Web-{DFC20E53-F074-2E1E-8D3B-BF22F17F9C13}" dt="2024-11-19T20:11:12.429" v="50" actId="20577"/>
          <ac:spMkLst>
            <pc:docMk/>
            <pc:sldMk cId="3721295510" sldId="267"/>
            <ac:spMk id="2" creationId="{98FE1B55-1FBA-CDD3-5735-ACA8D21F1C48}"/>
          </ac:spMkLst>
        </pc:spChg>
      </pc:sldChg>
    </pc:docChg>
  </pc:docChgLst>
  <pc:docChgLst>
    <pc:chgData name="ANDREW STEWART (2316979)" userId="S::a.stewart21@rgu.ac.uk::c3dc20d3-084d-488a-ba9e-65243823cc8a" providerId="AD" clId="Web-{F2A17958-EDC5-B303-49D4-A96FE392D385}"/>
    <pc:docChg chg="addSld delSld modSld addMainMaster delMainMaster modMainMaster">
      <pc:chgData name="ANDREW STEWART (2316979)" userId="S::a.stewart21@rgu.ac.uk::c3dc20d3-084d-488a-ba9e-65243823cc8a" providerId="AD" clId="Web-{F2A17958-EDC5-B303-49D4-A96FE392D385}" dt="2024-11-21T12:54:39.899" v="164" actId="1076"/>
      <pc:docMkLst>
        <pc:docMk/>
      </pc:docMkLst>
      <pc:sldChg chg="addSp delSp modSp mod setBg modClrScheme delDesignElem chgLayout">
        <pc:chgData name="ANDREW STEWART (2316979)" userId="S::a.stewart21@rgu.ac.uk::c3dc20d3-084d-488a-ba9e-65243823cc8a" providerId="AD" clId="Web-{F2A17958-EDC5-B303-49D4-A96FE392D385}" dt="2024-11-21T12:50:39.034" v="130"/>
        <pc:sldMkLst>
          <pc:docMk/>
          <pc:sldMk cId="57182324" sldId="256"/>
        </pc:sldMkLst>
        <pc:spChg chg="mod ord">
          <ac:chgData name="ANDREW STEWART (2316979)" userId="S::a.stewart21@rgu.ac.uk::c3dc20d3-084d-488a-ba9e-65243823cc8a" providerId="AD" clId="Web-{F2A17958-EDC5-B303-49D4-A96FE392D385}" dt="2024-11-21T12:50:39.034" v="130"/>
          <ac:spMkLst>
            <pc:docMk/>
            <pc:sldMk cId="57182324" sldId="256"/>
            <ac:spMk id="2" creationId="{A0192898-A692-737B-9673-AA0617F8B55B}"/>
          </ac:spMkLst>
        </pc:spChg>
        <pc:spChg chg="mod ord">
          <ac:chgData name="ANDREW STEWART (2316979)" userId="S::a.stewart21@rgu.ac.uk::c3dc20d3-084d-488a-ba9e-65243823cc8a" providerId="AD" clId="Web-{F2A17958-EDC5-B303-49D4-A96FE392D385}" dt="2024-11-21T12:50:39.034" v="130"/>
          <ac:spMkLst>
            <pc:docMk/>
            <pc:sldMk cId="57182324" sldId="256"/>
            <ac:spMk id="3" creationId="{552A0E95-1B80-05E2-E53D-C8D8ED53F356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57182324" sldId="256"/>
            <ac:spMk id="9" creationId="{729F2144-48B7-4730-955E-365ECED3ABE0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50:21.143" v="125"/>
          <ac:spMkLst>
            <pc:docMk/>
            <pc:sldMk cId="57182324" sldId="256"/>
            <ac:spMk id="10" creationId="{2EFBB176-B6C1-4B5A-AADA-F930947E09CC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57182324" sldId="256"/>
            <ac:spMk id="11" creationId="{E765FF50-D2F9-4A4F-86ED-F101E172BA93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50:21.143" v="125"/>
          <ac:spMkLst>
            <pc:docMk/>
            <pc:sldMk cId="57182324" sldId="256"/>
            <ac:spMk id="12" creationId="{918CDC34-0F26-409D-B10F-578D4DCC46DE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57182324" sldId="256"/>
            <ac:spMk id="13" creationId="{04D834C7-8223-43DA-AA30-E15A1BC7BB4E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50:25.893" v="127"/>
          <ac:spMkLst>
            <pc:docMk/>
            <pc:sldMk cId="57182324" sldId="256"/>
            <ac:spMk id="14" creationId="{131B92B6-C88C-40E0-83F5-237D128B9322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57182324" sldId="256"/>
            <ac:spMk id="15" creationId="{B62DE6C5-8EB8-4E41-B0FF-93563AA4C56C}"/>
          </ac:spMkLst>
        </pc:spChg>
        <pc:picChg chg="del mod ord">
          <ac:chgData name="ANDREW STEWART (2316979)" userId="S::a.stewart21@rgu.ac.uk::c3dc20d3-084d-488a-ba9e-65243823cc8a" providerId="AD" clId="Web-{F2A17958-EDC5-B303-49D4-A96FE392D385}" dt="2024-11-21T12:50:33.612" v="129"/>
          <ac:picMkLst>
            <pc:docMk/>
            <pc:sldMk cId="57182324" sldId="256"/>
            <ac:picMk id="4" creationId="{9067E4CD-2760-E037-5FD3-36117F0026B7}"/>
          </ac:picMkLst>
        </pc:picChg>
        <pc:picChg chg="mod">
          <ac:chgData name="ANDREW STEWART (2316979)" userId="S::a.stewart21@rgu.ac.uk::c3dc20d3-084d-488a-ba9e-65243823cc8a" providerId="AD" clId="Web-{F2A17958-EDC5-B303-49D4-A96FE392D385}" dt="2024-11-21T12:50:39.034" v="130"/>
          <ac:picMkLst>
            <pc:docMk/>
            <pc:sldMk cId="57182324" sldId="256"/>
            <ac:picMk id="5" creationId="{0D8AFBBC-7F1F-04F1-D871-BB85A2B9E976}"/>
          </ac:picMkLst>
        </pc:picChg>
      </pc:sldChg>
      <pc:sldChg chg="addSp delSp modSp mod setBg modClrScheme delDesignElem chgLayout">
        <pc:chgData name="ANDREW STEWART (2316979)" userId="S::a.stewart21@rgu.ac.uk::c3dc20d3-084d-488a-ba9e-65243823cc8a" providerId="AD" clId="Web-{F2A17958-EDC5-B303-49D4-A96FE392D385}" dt="2024-11-21T12:51:14.800" v="133" actId="20577"/>
        <pc:sldMkLst>
          <pc:docMk/>
          <pc:sldMk cId="334750216" sldId="257"/>
        </pc:sldMkLst>
        <pc:spChg chg="mod ord">
          <ac:chgData name="ANDREW STEWART (2316979)" userId="S::a.stewart21@rgu.ac.uk::c3dc20d3-084d-488a-ba9e-65243823cc8a" providerId="AD" clId="Web-{F2A17958-EDC5-B303-49D4-A96FE392D385}" dt="2024-11-21T12:51:14.800" v="133" actId="20577"/>
          <ac:spMkLst>
            <pc:docMk/>
            <pc:sldMk cId="334750216" sldId="257"/>
            <ac:spMk id="2" creationId="{A5DAA045-A68A-3C7A-3316-D0DC2EC020FD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34750216" sldId="257"/>
            <ac:spMk id="1028" creationId="{0BABF38A-8A0D-492E-BD20-6CF4D46B50BD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34750216" sldId="257"/>
            <ac:spMk id="1030" creationId="{DE61FBD7-E37C-4B38-BE44-A6D4978D7486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34750216" sldId="257"/>
            <ac:spMk id="1032" creationId="{34F8020C-60BB-4357-8207-13221A99AE19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34750216" sldId="257"/>
            <ac:spMk id="1034" creationId="{392BFCFE-FD78-4EDF-BEFE-CC444DC5F307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8.081" v="132"/>
          <ac:spMkLst>
            <pc:docMk/>
            <pc:sldMk cId="334750216" sldId="257"/>
            <ac:spMk id="1036" creationId="{5D5E0904-721C-4D68-9EB8-1C9752E329A7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8.081" v="132"/>
          <ac:spMkLst>
            <pc:docMk/>
            <pc:sldMk cId="334750216" sldId="257"/>
            <ac:spMk id="1038" creationId="{7466C88B-B170-4C69-85D3-FD6AD975F9A0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8.081" v="132"/>
          <ac:spMkLst>
            <pc:docMk/>
            <pc:sldMk cId="334750216" sldId="257"/>
            <ac:spMk id="1040" creationId="{080FE256-DF37-4639-8CB7-2E2F1897AD0F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34750216" sldId="257"/>
            <ac:spMk id="1041" creationId="{3A02D46F-C48E-4461-A19B-D244194F5480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8.081" v="132"/>
          <ac:spMkLst>
            <pc:docMk/>
            <pc:sldMk cId="334750216" sldId="257"/>
            <ac:spMk id="1042" creationId="{FDD1039A-772C-4213-A092-0D8A9EF4ACAB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34750216" sldId="257"/>
            <ac:spMk id="1043" creationId="{5AA6453C-5851-46D8-A790-031DA34DB81E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8.081" v="132"/>
          <ac:spMkLst>
            <pc:docMk/>
            <pc:sldMk cId="334750216" sldId="257"/>
            <ac:spMk id="1044" creationId="{0B39728D-66CA-4175-956D-FE26F3225678}"/>
          </ac:spMkLst>
        </pc:spChg>
        <pc:picChg chg="mod ord">
          <ac:chgData name="ANDREW STEWART (2316979)" userId="S::a.stewart21@rgu.ac.uk::c3dc20d3-084d-488a-ba9e-65243823cc8a" providerId="AD" clId="Web-{F2A17958-EDC5-B303-49D4-A96FE392D385}" dt="2024-11-21T12:51:08.081" v="132"/>
          <ac:picMkLst>
            <pc:docMk/>
            <pc:sldMk cId="334750216" sldId="257"/>
            <ac:picMk id="1026" creationId="{8C64DC2D-77D0-865E-05E5-74E2BDA54159}"/>
          </ac:picMkLst>
        </pc:picChg>
        <pc:picChg chg="del">
          <ac:chgData name="ANDREW STEWART (2316979)" userId="S::a.stewart21@rgu.ac.uk::c3dc20d3-084d-488a-ba9e-65243823cc8a" providerId="AD" clId="Web-{F2A17958-EDC5-B303-49D4-A96FE392D385}" dt="2024-11-21T12:45:00.104" v="97"/>
          <ac:picMkLst>
            <pc:docMk/>
            <pc:sldMk cId="334750216" sldId="257"/>
            <ac:picMk id="1029" creationId="{1CB7E8AE-A3AC-4BB7-A5C6-F00EC697B265}"/>
          </ac:picMkLst>
        </pc:picChg>
      </pc:sldChg>
      <pc:sldChg chg="modSp mod modClrScheme chgLayout">
        <pc:chgData name="ANDREW STEWART (2316979)" userId="S::a.stewart21@rgu.ac.uk::c3dc20d3-084d-488a-ba9e-65243823cc8a" providerId="AD" clId="Web-{F2A17958-EDC5-B303-49D4-A96FE392D385}" dt="2024-11-21T12:50:10.924" v="121"/>
        <pc:sldMkLst>
          <pc:docMk/>
          <pc:sldMk cId="729388176" sldId="259"/>
        </pc:sldMkLst>
        <pc:spChg chg="mod ord">
          <ac:chgData name="ANDREW STEWART (2316979)" userId="S::a.stewart21@rgu.ac.uk::c3dc20d3-084d-488a-ba9e-65243823cc8a" providerId="AD" clId="Web-{F2A17958-EDC5-B303-49D4-A96FE392D385}" dt="2024-11-21T12:50:10.924" v="121"/>
          <ac:spMkLst>
            <pc:docMk/>
            <pc:sldMk cId="729388176" sldId="259"/>
            <ac:spMk id="2" creationId="{DC1C632A-8EE9-CF4F-4A1F-60453890BB7C}"/>
          </ac:spMkLst>
        </pc:spChg>
        <pc:picChg chg="mod ord">
          <ac:chgData name="ANDREW STEWART (2316979)" userId="S::a.stewart21@rgu.ac.uk::c3dc20d3-084d-488a-ba9e-65243823cc8a" providerId="AD" clId="Web-{F2A17958-EDC5-B303-49D4-A96FE392D385}" dt="2024-11-21T12:50:10.924" v="121"/>
          <ac:picMkLst>
            <pc:docMk/>
            <pc:sldMk cId="729388176" sldId="259"/>
            <ac:picMk id="7" creationId="{5556B4E6-CF3F-3174-FD77-C6DBDDCE23B5}"/>
          </ac:picMkLst>
        </pc:picChg>
      </pc:sldChg>
      <pc:sldChg chg="addSp delSp modSp mod setBg modClrScheme delDesignElem chgLayout">
        <pc:chgData name="ANDREW STEWART (2316979)" userId="S::a.stewart21@rgu.ac.uk::c3dc20d3-084d-488a-ba9e-65243823cc8a" providerId="AD" clId="Web-{F2A17958-EDC5-B303-49D4-A96FE392D385}" dt="2024-11-21T12:51:21.144" v="134" actId="20577"/>
        <pc:sldMkLst>
          <pc:docMk/>
          <pc:sldMk cId="3926531807" sldId="260"/>
        </pc:sldMkLst>
        <pc:spChg chg="mod ord">
          <ac:chgData name="ANDREW STEWART (2316979)" userId="S::a.stewart21@rgu.ac.uk::c3dc20d3-084d-488a-ba9e-65243823cc8a" providerId="AD" clId="Web-{F2A17958-EDC5-B303-49D4-A96FE392D385}" dt="2024-11-21T12:51:21.144" v="134" actId="20577"/>
          <ac:spMkLst>
            <pc:docMk/>
            <pc:sldMk cId="3926531807" sldId="260"/>
            <ac:spMk id="2" creationId="{09AB7B31-089B-3C89-FCBA-879E74348260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0.956" v="131"/>
          <ac:spMkLst>
            <pc:docMk/>
            <pc:sldMk cId="3926531807" sldId="260"/>
            <ac:spMk id="9" creationId="{5D5E0904-721C-4D68-9EB8-1C9752E329A7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0.956" v="131"/>
          <ac:spMkLst>
            <pc:docMk/>
            <pc:sldMk cId="3926531807" sldId="260"/>
            <ac:spMk id="11" creationId="{7466C88B-B170-4C69-85D3-FD6AD975F9A0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0.956" v="131"/>
          <ac:spMkLst>
            <pc:docMk/>
            <pc:sldMk cId="3926531807" sldId="260"/>
            <ac:spMk id="13" creationId="{080FE256-DF37-4639-8CB7-2E2F1897AD0F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0.956" v="131"/>
          <ac:spMkLst>
            <pc:docMk/>
            <pc:sldMk cId="3926531807" sldId="260"/>
            <ac:spMk id="15" creationId="{FDD1039A-772C-4213-A092-0D8A9EF4ACAB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00.956" v="131"/>
          <ac:spMkLst>
            <pc:docMk/>
            <pc:sldMk cId="3926531807" sldId="260"/>
            <ac:spMk id="17" creationId="{0B39728D-66CA-4175-956D-FE26F3225678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926531807" sldId="260"/>
            <ac:spMk id="43" creationId="{0BABF38A-8A0D-492E-BD20-6CF4D46B50BD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926531807" sldId="260"/>
            <ac:spMk id="47" creationId="{DE61FBD7-E37C-4B38-BE44-A6D4978D7486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926531807" sldId="260"/>
            <ac:spMk id="49" creationId="{34F8020C-60BB-4357-8207-13221A99AE19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926531807" sldId="260"/>
            <ac:spMk id="51" creationId="{392BFCFE-FD78-4EDF-BEFE-CC444DC5F307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926531807" sldId="260"/>
            <ac:spMk id="53" creationId="{2A9F5D68-3D95-43BF-ACDE-75B3AF83AD08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926531807" sldId="260"/>
            <ac:spMk id="55" creationId="{33AC5ED2-7560-4690-BDE5-563A974562AC}"/>
          </ac:spMkLst>
        </pc:spChg>
        <pc:picChg chg="mod">
          <ac:chgData name="ANDREW STEWART (2316979)" userId="S::a.stewart21@rgu.ac.uk::c3dc20d3-084d-488a-ba9e-65243823cc8a" providerId="AD" clId="Web-{F2A17958-EDC5-B303-49D4-A96FE392D385}" dt="2024-11-21T12:51:00.956" v="131"/>
          <ac:picMkLst>
            <pc:docMk/>
            <pc:sldMk cId="3926531807" sldId="260"/>
            <ac:picMk id="4" creationId="{16865951-E469-E776-26A4-F0CD986DE3EF}"/>
          </ac:picMkLst>
        </pc:picChg>
        <pc:picChg chg="del">
          <ac:chgData name="ANDREW STEWART (2316979)" userId="S::a.stewart21@rgu.ac.uk::c3dc20d3-084d-488a-ba9e-65243823cc8a" providerId="AD" clId="Web-{F2A17958-EDC5-B303-49D4-A96FE392D385}" dt="2024-11-21T12:45:00.104" v="97"/>
          <ac:picMkLst>
            <pc:docMk/>
            <pc:sldMk cId="3926531807" sldId="260"/>
            <ac:picMk id="45" creationId="{1CB7E8AE-A3AC-4BB7-A5C6-F00EC697B265}"/>
          </ac:picMkLst>
        </pc:picChg>
      </pc:sldChg>
      <pc:sldChg chg="del">
        <pc:chgData name="ANDREW STEWART (2316979)" userId="S::a.stewart21@rgu.ac.uk::c3dc20d3-084d-488a-ba9e-65243823cc8a" providerId="AD" clId="Web-{F2A17958-EDC5-B303-49D4-A96FE392D385}" dt="2024-11-21T12:37:25.311" v="89"/>
        <pc:sldMkLst>
          <pc:docMk/>
          <pc:sldMk cId="2407234160" sldId="261"/>
        </pc:sldMkLst>
      </pc:sldChg>
      <pc:sldChg chg="delSp modSp mod modClrScheme delDesignElem chgLayout">
        <pc:chgData name="ANDREW STEWART (2316979)" userId="S::a.stewart21@rgu.ac.uk::c3dc20d3-084d-488a-ba9e-65243823cc8a" providerId="AD" clId="Web-{F2A17958-EDC5-B303-49D4-A96FE392D385}" dt="2024-11-21T12:50:10.924" v="121"/>
        <pc:sldMkLst>
          <pc:docMk/>
          <pc:sldMk cId="1243011616" sldId="262"/>
        </pc:sldMkLst>
        <pc:spChg chg="mod ord">
          <ac:chgData name="ANDREW STEWART (2316979)" userId="S::a.stewart21@rgu.ac.uk::c3dc20d3-084d-488a-ba9e-65243823cc8a" providerId="AD" clId="Web-{F2A17958-EDC5-B303-49D4-A96FE392D385}" dt="2024-11-21T12:50:10.924" v="121"/>
          <ac:spMkLst>
            <pc:docMk/>
            <pc:sldMk cId="1243011616" sldId="262"/>
            <ac:spMk id="2" creationId="{3F62C14B-8844-AABC-E7F4-1884CAE363C1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1243011616" sldId="262"/>
            <ac:spMk id="10" creationId="{0BABF38A-8A0D-492E-BD20-6CF4D46B50BD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1243011616" sldId="262"/>
            <ac:spMk id="14" creationId="{55D20674-CF0C-4687-81B6-A613F871AF46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1243011616" sldId="262"/>
            <ac:spMk id="16" creationId="{033F8A2C-3D6E-460E-BB96-D7F308A35522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1243011616" sldId="262"/>
            <ac:spMk id="18" creationId="{8D2A0DB3-EF43-4032-9B27-954E12CCB688}"/>
          </ac:spMkLst>
        </pc:spChg>
        <pc:picChg chg="del">
          <ac:chgData name="ANDREW STEWART (2316979)" userId="S::a.stewart21@rgu.ac.uk::c3dc20d3-084d-488a-ba9e-65243823cc8a" providerId="AD" clId="Web-{F2A17958-EDC5-B303-49D4-A96FE392D385}" dt="2024-11-21T12:45:00.104" v="97"/>
          <ac:picMkLst>
            <pc:docMk/>
            <pc:sldMk cId="1243011616" sldId="262"/>
            <ac:picMk id="12" creationId="{1CB7E8AE-A3AC-4BB7-A5C6-F00EC697B265}"/>
          </ac:picMkLst>
        </pc:picChg>
      </pc:sldChg>
      <pc:sldChg chg="addSp delSp modSp mod setBg modClrScheme delDesignElem chgLayout">
        <pc:chgData name="ANDREW STEWART (2316979)" userId="S::a.stewart21@rgu.ac.uk::c3dc20d3-084d-488a-ba9e-65243823cc8a" providerId="AD" clId="Web-{F2A17958-EDC5-B303-49D4-A96FE392D385}" dt="2024-11-21T12:52:22.146" v="141" actId="1076"/>
        <pc:sldMkLst>
          <pc:docMk/>
          <pc:sldMk cId="876848682" sldId="264"/>
        </pc:sldMkLst>
        <pc:spChg chg="mod ord">
          <ac:chgData name="ANDREW STEWART (2316979)" userId="S::a.stewart21@rgu.ac.uk::c3dc20d3-084d-488a-ba9e-65243823cc8a" providerId="AD" clId="Web-{F2A17958-EDC5-B303-49D4-A96FE392D385}" dt="2024-11-21T12:52:09.755" v="138" actId="1076"/>
          <ac:spMkLst>
            <pc:docMk/>
            <pc:sldMk cId="876848682" sldId="264"/>
            <ac:spMk id="2" creationId="{F3534866-F169-7993-5EE5-74B2A54F3843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51:59.145" v="136"/>
          <ac:spMkLst>
            <pc:docMk/>
            <pc:sldMk cId="876848682" sldId="264"/>
            <ac:spMk id="11" creationId="{323D50B8-1D27-420D-BA4A-249914120C5D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51:59.145" v="136"/>
          <ac:spMkLst>
            <pc:docMk/>
            <pc:sldMk cId="876848682" sldId="264"/>
            <ac:spMk id="16" creationId="{61506C25-341B-4B74-A1A5-7160AD8C7CAA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1:59.145" v="137"/>
          <ac:spMkLst>
            <pc:docMk/>
            <pc:sldMk cId="876848682" sldId="264"/>
            <ac:spMk id="20" creationId="{323D50B8-1D27-420D-BA4A-249914120C5D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876848682" sldId="264"/>
            <ac:spMk id="82" creationId="{0BABF38A-8A0D-492E-BD20-6CF4D46B50BD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876848682" sldId="264"/>
            <ac:spMk id="86" creationId="{F1174801-1395-44C5-9B00-CCAC45C056E7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876848682" sldId="264"/>
            <ac:spMk id="88" creationId="{8BADB362-9771-4A3C-B9E5-6777F34C5041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876848682" sldId="264"/>
            <ac:spMk id="90" creationId="{EE0EF321-8351-49AB-BA30-A90615C80EEA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876848682" sldId="264"/>
            <ac:spMk id="92" creationId="{7F729D3C-986A-4A27-A9FF-0A07A0959FEA}"/>
          </ac:spMkLst>
        </pc:spChg>
        <pc:picChg chg="mod">
          <ac:chgData name="ANDREW STEWART (2316979)" userId="S::a.stewart21@rgu.ac.uk::c3dc20d3-084d-488a-ba9e-65243823cc8a" providerId="AD" clId="Web-{F2A17958-EDC5-B303-49D4-A96FE392D385}" dt="2024-11-21T12:52:22.146" v="141" actId="1076"/>
          <ac:picMkLst>
            <pc:docMk/>
            <pc:sldMk cId="876848682" sldId="264"/>
            <ac:picMk id="7" creationId="{8B1C4787-7B8E-73CB-3199-1013FA0D3DF2}"/>
          </ac:picMkLst>
        </pc:picChg>
        <pc:picChg chg="mod ord">
          <ac:chgData name="ANDREW STEWART (2316979)" userId="S::a.stewart21@rgu.ac.uk::c3dc20d3-084d-488a-ba9e-65243823cc8a" providerId="AD" clId="Web-{F2A17958-EDC5-B303-49D4-A96FE392D385}" dt="2024-11-21T12:52:13.708" v="139" actId="1076"/>
          <ac:picMkLst>
            <pc:docMk/>
            <pc:sldMk cId="876848682" sldId="264"/>
            <ac:picMk id="9" creationId="{22CEB89C-9DC8-A78B-CE35-24E492DC0B25}"/>
          </ac:picMkLst>
        </pc:picChg>
        <pc:picChg chg="del">
          <ac:chgData name="ANDREW STEWART (2316979)" userId="S::a.stewart21@rgu.ac.uk::c3dc20d3-084d-488a-ba9e-65243823cc8a" providerId="AD" clId="Web-{F2A17958-EDC5-B303-49D4-A96FE392D385}" dt="2024-11-21T12:45:00.104" v="97"/>
          <ac:picMkLst>
            <pc:docMk/>
            <pc:sldMk cId="876848682" sldId="264"/>
            <ac:picMk id="84" creationId="{1CB7E8AE-A3AC-4BB7-A5C6-F00EC697B265}"/>
          </ac:picMkLst>
        </pc:picChg>
      </pc:sldChg>
      <pc:sldChg chg="addSp delSp modSp mod setBg modClrScheme delDesignElem chgLayout">
        <pc:chgData name="ANDREW STEWART (2316979)" userId="S::a.stewart21@rgu.ac.uk::c3dc20d3-084d-488a-ba9e-65243823cc8a" providerId="AD" clId="Web-{F2A17958-EDC5-B303-49D4-A96FE392D385}" dt="2024-11-21T12:53:23.022" v="154" actId="1076"/>
        <pc:sldMkLst>
          <pc:docMk/>
          <pc:sldMk cId="2542686652" sldId="265"/>
        </pc:sldMkLst>
        <pc:spChg chg="mod ord">
          <ac:chgData name="ANDREW STEWART (2316979)" userId="S::a.stewart21@rgu.ac.uk::c3dc20d3-084d-488a-ba9e-65243823cc8a" providerId="AD" clId="Web-{F2A17958-EDC5-B303-49D4-A96FE392D385}" dt="2024-11-21T12:52:40.865" v="144"/>
          <ac:spMkLst>
            <pc:docMk/>
            <pc:sldMk cId="2542686652" sldId="265"/>
            <ac:spMk id="2" creationId="{9D78E4E5-BFD7-8C76-14E3-00C668E33C0F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52:40.865" v="143"/>
          <ac:spMkLst>
            <pc:docMk/>
            <pc:sldMk cId="2542686652" sldId="265"/>
            <ac:spMk id="7" creationId="{323D50B8-1D27-420D-BA4A-249914120C5D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52:40.865" v="143"/>
          <ac:spMkLst>
            <pc:docMk/>
            <pc:sldMk cId="2542686652" sldId="265"/>
            <ac:spMk id="9" creationId="{61506C25-341B-4B74-A1A5-7160AD8C7CAA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2:40.865" v="144"/>
          <ac:spMkLst>
            <pc:docMk/>
            <pc:sldMk cId="2542686652" sldId="265"/>
            <ac:spMk id="11" creationId="{323D50B8-1D27-420D-BA4A-249914120C5D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2:40.865" v="144"/>
          <ac:spMkLst>
            <pc:docMk/>
            <pc:sldMk cId="2542686652" sldId="265"/>
            <ac:spMk id="13" creationId="{2EFBB176-B6C1-4B5A-AADA-F930947E09CC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2:40.865" v="144"/>
          <ac:spMkLst>
            <pc:docMk/>
            <pc:sldMk cId="2542686652" sldId="265"/>
            <ac:spMk id="15" creationId="{918CDC34-0F26-409D-B10F-578D4DCC46DE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542686652" sldId="265"/>
            <ac:spMk id="19" creationId="{0BABF38A-8A0D-492E-BD20-6CF4D46B50BD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542686652" sldId="265"/>
            <ac:spMk id="23" creationId="{F1174801-1395-44C5-9B00-CCAC45C056E7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542686652" sldId="265"/>
            <ac:spMk id="25" creationId="{8BADB362-9771-4A3C-B9E5-6777F34C5041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542686652" sldId="265"/>
            <ac:spMk id="27" creationId="{EE0EF321-8351-49AB-BA30-A90615C80EEA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542686652" sldId="265"/>
            <ac:spMk id="29" creationId="{7F729D3C-986A-4A27-A9FF-0A07A0959FEA}"/>
          </ac:spMkLst>
        </pc:spChg>
        <pc:picChg chg="mod ord">
          <ac:chgData name="ANDREW STEWART (2316979)" userId="S::a.stewart21@rgu.ac.uk::c3dc20d3-084d-488a-ba9e-65243823cc8a" providerId="AD" clId="Web-{F2A17958-EDC5-B303-49D4-A96FE392D385}" dt="2024-11-21T12:53:20.038" v="153" actId="1076"/>
          <ac:picMkLst>
            <pc:docMk/>
            <pc:sldMk cId="2542686652" sldId="265"/>
            <ac:picMk id="4" creationId="{B8ACEC36-DC31-71EC-39C5-2822270A1427}"/>
          </ac:picMkLst>
        </pc:picChg>
        <pc:picChg chg="mod">
          <ac:chgData name="ANDREW STEWART (2316979)" userId="S::a.stewart21@rgu.ac.uk::c3dc20d3-084d-488a-ba9e-65243823cc8a" providerId="AD" clId="Web-{F2A17958-EDC5-B303-49D4-A96FE392D385}" dt="2024-11-21T12:53:23.022" v="154" actId="1076"/>
          <ac:picMkLst>
            <pc:docMk/>
            <pc:sldMk cId="2542686652" sldId="265"/>
            <ac:picMk id="5" creationId="{AFC729CC-91BF-0115-A266-89A9A1054A82}"/>
          </ac:picMkLst>
        </pc:picChg>
        <pc:picChg chg="del">
          <ac:chgData name="ANDREW STEWART (2316979)" userId="S::a.stewart21@rgu.ac.uk::c3dc20d3-084d-488a-ba9e-65243823cc8a" providerId="AD" clId="Web-{F2A17958-EDC5-B303-49D4-A96FE392D385}" dt="2024-11-21T12:45:00.104" v="97"/>
          <ac:picMkLst>
            <pc:docMk/>
            <pc:sldMk cId="2542686652" sldId="265"/>
            <ac:picMk id="21" creationId="{1CB7E8AE-A3AC-4BB7-A5C6-F00EC697B265}"/>
          </ac:picMkLst>
        </pc:picChg>
      </pc:sldChg>
      <pc:sldChg chg="delSp modSp mod modClrScheme delDesignElem chgLayout">
        <pc:chgData name="ANDREW STEWART (2316979)" userId="S::a.stewart21@rgu.ac.uk::c3dc20d3-084d-488a-ba9e-65243823cc8a" providerId="AD" clId="Web-{F2A17958-EDC5-B303-49D4-A96FE392D385}" dt="2024-11-21T12:54:39.899" v="164" actId="1076"/>
        <pc:sldMkLst>
          <pc:docMk/>
          <pc:sldMk cId="3244540950" sldId="266"/>
        </pc:sldMkLst>
        <pc:spChg chg="mod ord">
          <ac:chgData name="ANDREW STEWART (2316979)" userId="S::a.stewart21@rgu.ac.uk::c3dc20d3-084d-488a-ba9e-65243823cc8a" providerId="AD" clId="Web-{F2A17958-EDC5-B303-49D4-A96FE392D385}" dt="2024-11-21T12:54:39.899" v="164" actId="1076"/>
          <ac:spMkLst>
            <pc:docMk/>
            <pc:sldMk cId="3244540950" sldId="266"/>
            <ac:spMk id="2" creationId="{1D91CCA7-C2FD-7178-EF5F-4DFA7276BD77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44540950" sldId="266"/>
            <ac:spMk id="9" creationId="{0BABF38A-8A0D-492E-BD20-6CF4D46B50BD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44540950" sldId="266"/>
            <ac:spMk id="13" creationId="{F1174801-1395-44C5-9B00-CCAC45C056E7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44540950" sldId="266"/>
            <ac:spMk id="15" creationId="{8DBEE602-02D2-420A-AFC1-438A1699A5E5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44540950" sldId="266"/>
            <ac:spMk id="17" creationId="{B3FAB79E-1E1B-4287-B4EA-26E497404C89}"/>
          </ac:spMkLst>
        </pc:spChg>
        <pc:spChg chg="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44540950" sldId="266"/>
            <ac:spMk id="19" creationId="{A22256D1-A993-4D2E-943C-2E87F8BFC629}"/>
          </ac:spMkLst>
        </pc:spChg>
        <pc:picChg chg="mod ord">
          <ac:chgData name="ANDREW STEWART (2316979)" userId="S::a.stewart21@rgu.ac.uk::c3dc20d3-084d-488a-ba9e-65243823cc8a" providerId="AD" clId="Web-{F2A17958-EDC5-B303-49D4-A96FE392D385}" dt="2024-11-21T12:54:33.492" v="163" actId="1076"/>
          <ac:picMkLst>
            <pc:docMk/>
            <pc:sldMk cId="3244540950" sldId="266"/>
            <ac:picMk id="4" creationId="{B532E99F-5068-7033-12AF-7C6E50046273}"/>
          </ac:picMkLst>
        </pc:picChg>
        <pc:picChg chg="del">
          <ac:chgData name="ANDREW STEWART (2316979)" userId="S::a.stewart21@rgu.ac.uk::c3dc20d3-084d-488a-ba9e-65243823cc8a" providerId="AD" clId="Web-{F2A17958-EDC5-B303-49D4-A96FE392D385}" dt="2024-11-21T12:45:00.104" v="97"/>
          <ac:picMkLst>
            <pc:docMk/>
            <pc:sldMk cId="3244540950" sldId="266"/>
            <ac:picMk id="11" creationId="{1CB7E8AE-A3AC-4BB7-A5C6-F00EC697B265}"/>
          </ac:picMkLst>
        </pc:picChg>
      </pc:sldChg>
      <pc:sldChg chg="addSp delSp modSp new mod setBg modClrScheme delDesignElem chgLayout">
        <pc:chgData name="ANDREW STEWART (2316979)" userId="S::a.stewart21@rgu.ac.uk::c3dc20d3-084d-488a-ba9e-65243823cc8a" providerId="AD" clId="Web-{F2A17958-EDC5-B303-49D4-A96FE392D385}" dt="2024-11-21T12:53:29.975" v="155"/>
        <pc:sldMkLst>
          <pc:docMk/>
          <pc:sldMk cId="2655743175" sldId="267"/>
        </pc:sldMkLst>
        <pc:spChg chg="mod ord">
          <ac:chgData name="ANDREW STEWART (2316979)" userId="S::a.stewart21@rgu.ac.uk::c3dc20d3-084d-488a-ba9e-65243823cc8a" providerId="AD" clId="Web-{F2A17958-EDC5-B303-49D4-A96FE392D385}" dt="2024-11-21T12:53:29.975" v="155"/>
          <ac:spMkLst>
            <pc:docMk/>
            <pc:sldMk cId="2655743175" sldId="267"/>
            <ac:spMk id="2" creationId="{29FA1538-49AD-E2E9-81BE-C56B2860BB7A}"/>
          </ac:spMkLst>
        </pc:spChg>
        <pc:spChg chg="mod ord">
          <ac:chgData name="ANDREW STEWART (2316979)" userId="S::a.stewart21@rgu.ac.uk::c3dc20d3-084d-488a-ba9e-65243823cc8a" providerId="AD" clId="Web-{F2A17958-EDC5-B303-49D4-A96FE392D385}" dt="2024-11-21T12:53:29.975" v="155"/>
          <ac:spMkLst>
            <pc:docMk/>
            <pc:sldMk cId="2655743175" sldId="267"/>
            <ac:spMk id="3" creationId="{5FF2AD63-D47D-865A-C8A2-4DA19EC0BE2D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655743175" sldId="267"/>
            <ac:spMk id="9" creationId="{8651CFA9-6065-4243-AC48-858E359780B1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3:29.975" v="155"/>
          <ac:spMkLst>
            <pc:docMk/>
            <pc:sldMk cId="2655743175" sldId="267"/>
            <ac:spMk id="10" creationId="{989683EB-D202-4B4D-B1BD-8BA6965FBEF5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655743175" sldId="267"/>
            <ac:spMk id="11" creationId="{FBC8BBE5-981E-4B0B-9654-32B5668BFF31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655743175" sldId="267"/>
            <ac:spMk id="13" creationId="{094C9708-F6A4-4956-B261-A4A2C4DFEBF7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655743175" sldId="267"/>
            <ac:spMk id="15" creationId="{592DB257-3E16-4A3C-9E28-4682828127AD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2655743175" sldId="267"/>
            <ac:spMk id="17" creationId="{487685E6-1160-459B-8C70-301404C06C23}"/>
          </ac:spMkLst>
        </pc:spChg>
        <pc:picChg chg="add del mod">
          <ac:chgData name="ANDREW STEWART (2316979)" userId="S::a.stewart21@rgu.ac.uk::c3dc20d3-084d-488a-ba9e-65243823cc8a" providerId="AD" clId="Web-{F2A17958-EDC5-B303-49D4-A96FE392D385}" dt="2024-11-21T12:42:39.694" v="92"/>
          <ac:picMkLst>
            <pc:docMk/>
            <pc:sldMk cId="2655743175" sldId="267"/>
            <ac:picMk id="4" creationId="{9DB35850-A592-D5EF-6AA1-E6BF44694FE7}"/>
          </ac:picMkLst>
        </pc:picChg>
        <pc:picChg chg="add mod ord">
          <ac:chgData name="ANDREW STEWART (2316979)" userId="S::a.stewart21@rgu.ac.uk::c3dc20d3-084d-488a-ba9e-65243823cc8a" providerId="AD" clId="Web-{F2A17958-EDC5-B303-49D4-A96FE392D385}" dt="2024-11-21T12:53:29.975" v="155"/>
          <ac:picMkLst>
            <pc:docMk/>
            <pc:sldMk cId="2655743175" sldId="267"/>
            <ac:picMk id="5" creationId="{FFF268C7-3506-3280-DD9C-3F036E330369}"/>
          </ac:picMkLst>
        </pc:picChg>
      </pc:sldChg>
      <pc:sldChg chg="addSp delSp modSp new mod setBg modClrScheme delDesignElem chgLayout">
        <pc:chgData name="ANDREW STEWART (2316979)" userId="S::a.stewart21@rgu.ac.uk::c3dc20d3-084d-488a-ba9e-65243823cc8a" providerId="AD" clId="Web-{F2A17958-EDC5-B303-49D4-A96FE392D385}" dt="2024-11-21T12:53:37.975" v="156"/>
        <pc:sldMkLst>
          <pc:docMk/>
          <pc:sldMk cId="3263134954" sldId="268"/>
        </pc:sldMkLst>
        <pc:spChg chg="mod ord">
          <ac:chgData name="ANDREW STEWART (2316979)" userId="S::a.stewart21@rgu.ac.uk::c3dc20d3-084d-488a-ba9e-65243823cc8a" providerId="AD" clId="Web-{F2A17958-EDC5-B303-49D4-A96FE392D385}" dt="2024-11-21T12:53:37.975" v="156"/>
          <ac:spMkLst>
            <pc:docMk/>
            <pc:sldMk cId="3263134954" sldId="268"/>
            <ac:spMk id="2" creationId="{F4DE0B11-3A07-5BC7-487E-9A2E61DDDBFE}"/>
          </ac:spMkLst>
        </pc:spChg>
        <pc:spChg chg="mod ord">
          <ac:chgData name="ANDREW STEWART (2316979)" userId="S::a.stewart21@rgu.ac.uk::c3dc20d3-084d-488a-ba9e-65243823cc8a" providerId="AD" clId="Web-{F2A17958-EDC5-B303-49D4-A96FE392D385}" dt="2024-11-21T12:53:37.975" v="156"/>
          <ac:spMkLst>
            <pc:docMk/>
            <pc:sldMk cId="3263134954" sldId="268"/>
            <ac:spMk id="3" creationId="{DA58821A-B7A2-E053-97DA-C862CEBB2ED2}"/>
          </ac:spMkLst>
        </pc:spChg>
        <pc:spChg chg="add">
          <ac:chgData name="ANDREW STEWART (2316979)" userId="S::a.stewart21@rgu.ac.uk::c3dc20d3-084d-488a-ba9e-65243823cc8a" providerId="AD" clId="Web-{F2A17958-EDC5-B303-49D4-A96FE392D385}" dt="2024-11-21T12:53:37.975" v="156"/>
          <ac:spMkLst>
            <pc:docMk/>
            <pc:sldMk cId="3263134954" sldId="268"/>
            <ac:spMk id="6" creationId="{989683EB-D202-4B4D-B1BD-8BA6965FBEF5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63134954" sldId="268"/>
            <ac:spMk id="9" creationId="{8651CFA9-6065-4243-AC48-858E359780B1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63134954" sldId="268"/>
            <ac:spMk id="11" creationId="{FBC8BBE5-981E-4B0B-9654-32B5668BFF31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63134954" sldId="268"/>
            <ac:spMk id="13" creationId="{094C9708-F6A4-4956-B261-A4A2C4DFEBF7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63134954" sldId="268"/>
            <ac:spMk id="15" creationId="{592DB257-3E16-4A3C-9E28-4682828127AD}"/>
          </ac:spMkLst>
        </pc:spChg>
        <pc:spChg chg="add del">
          <ac:chgData name="ANDREW STEWART (2316979)" userId="S::a.stewart21@rgu.ac.uk::c3dc20d3-084d-488a-ba9e-65243823cc8a" providerId="AD" clId="Web-{F2A17958-EDC5-B303-49D4-A96FE392D385}" dt="2024-11-21T12:45:00.104" v="97"/>
          <ac:spMkLst>
            <pc:docMk/>
            <pc:sldMk cId="3263134954" sldId="268"/>
            <ac:spMk id="17" creationId="{487685E6-1160-459B-8C70-301404C06C23}"/>
          </ac:spMkLst>
        </pc:spChg>
        <pc:picChg chg="add mod ord">
          <ac:chgData name="ANDREW STEWART (2316979)" userId="S::a.stewart21@rgu.ac.uk::c3dc20d3-084d-488a-ba9e-65243823cc8a" providerId="AD" clId="Web-{F2A17958-EDC5-B303-49D4-A96FE392D385}" dt="2024-11-21T12:53:37.975" v="156"/>
          <ac:picMkLst>
            <pc:docMk/>
            <pc:sldMk cId="3263134954" sldId="268"/>
            <ac:picMk id="4" creationId="{E5293C0E-B806-EBE7-393D-4871C69E07AA}"/>
          </ac:picMkLst>
        </pc:picChg>
      </pc:sldChg>
      <pc:sldMasterChg chg="del delSldLayout">
        <pc:chgData name="ANDREW STEWART (2316979)" userId="S::a.stewart21@rgu.ac.uk::c3dc20d3-084d-488a-ba9e-65243823cc8a" providerId="AD" clId="Web-{F2A17958-EDC5-B303-49D4-A96FE392D385}" dt="2024-11-21T12:45:00.104" v="97"/>
        <pc:sldMasterMkLst>
          <pc:docMk/>
          <pc:sldMasterMk cId="2790565444" sldId="2147483678"/>
        </pc:sldMasterMkLst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3407340361" sldId="2147483679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1936951092" sldId="2147483680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3902112438" sldId="2147483681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915399688" sldId="2147483682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873104393" sldId="2147483683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63852041" sldId="2147483684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1892485126" sldId="2147483685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1689865562" sldId="2147483686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3056718207" sldId="2147483687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3468155832" sldId="2147483688"/>
          </pc:sldLayoutMkLst>
        </pc:sldLayoutChg>
        <pc:sldLayoutChg chg="del">
          <pc:chgData name="ANDREW STEWART (2316979)" userId="S::a.stewart21@rgu.ac.uk::c3dc20d3-084d-488a-ba9e-65243823cc8a" providerId="AD" clId="Web-{F2A17958-EDC5-B303-49D4-A96FE392D385}" dt="2024-11-21T12:45:00.104" v="97"/>
          <pc:sldLayoutMkLst>
            <pc:docMk/>
            <pc:sldMasterMk cId="2790565444" sldId="2147483678"/>
            <pc:sldLayoutMk cId="2803677911" sldId="2147483689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5:04.822" v="98"/>
        <pc:sldMasterMkLst>
          <pc:docMk/>
          <pc:sldMasterMk cId="1985444820" sldId="2147483690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3086773231" sldId="214748369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2004330210" sldId="214748369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3260844282" sldId="214748369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1957483369" sldId="214748369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3681667645" sldId="214748369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1561725519" sldId="214748369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1540256025" sldId="214748369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3211714476" sldId="214748369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701676277" sldId="214748369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445051190" sldId="214748370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04.822" v="98"/>
          <pc:sldLayoutMkLst>
            <pc:docMk/>
            <pc:sldMasterMk cId="1985444820" sldId="2147483690"/>
            <pc:sldLayoutMk cId="2310482334" sldId="2147483701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5:40.730" v="99"/>
        <pc:sldMasterMkLst>
          <pc:docMk/>
          <pc:sldMasterMk cId="2984897931" sldId="2147483702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3024400591" sldId="214748370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2473488662" sldId="214748370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3862073200" sldId="214748370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2916622173" sldId="214748370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1660938235" sldId="214748370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616925266" sldId="214748370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2157309416" sldId="214748370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1193103027" sldId="214748371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4089740257" sldId="214748371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2266981843" sldId="214748371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5:40.730" v="99"/>
          <pc:sldLayoutMkLst>
            <pc:docMk/>
            <pc:sldMasterMk cId="2984897931" sldId="2147483702"/>
            <pc:sldLayoutMk cId="2891062559" sldId="2147483713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6:00.324" v="100"/>
        <pc:sldMasterMkLst>
          <pc:docMk/>
          <pc:sldMasterMk cId="237771410" sldId="2147483714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4247843477" sldId="214748371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2183006717" sldId="214748371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3819481524" sldId="214748371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1912081090" sldId="214748371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1475488960" sldId="214748371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1889628724" sldId="214748372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2249296798" sldId="214748372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1324073919" sldId="214748372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1222262576" sldId="214748372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2458343917" sldId="214748372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6:00.324" v="100"/>
          <pc:sldLayoutMkLst>
            <pc:docMk/>
            <pc:sldMasterMk cId="237771410" sldId="2147483714"/>
            <pc:sldLayoutMk cId="3560340354" sldId="2147483725"/>
          </pc:sldLayoutMkLst>
        </pc:sldLayoutChg>
      </pc:sldMasterChg>
      <pc:sldMasterChg chg="add del mod setBg addSldLayout delSldLayout modSldLayout">
        <pc:chgData name="ANDREW STEWART (2316979)" userId="S::a.stewart21@rgu.ac.uk::c3dc20d3-084d-488a-ba9e-65243823cc8a" providerId="AD" clId="Web-{F2A17958-EDC5-B303-49D4-A96FE392D385}" dt="2024-11-21T12:48:16.140" v="112"/>
        <pc:sldMasterMkLst>
          <pc:docMk/>
          <pc:sldMasterMk cId="3833573792" sldId="2147483726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284405791" sldId="214748372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625861864" sldId="214748372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1674581976" sldId="214748372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3432315661" sldId="214748373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878414218" sldId="214748373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3098388137" sldId="214748373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3446913977" sldId="214748373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1524207633" sldId="214748373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2735643567" sldId="214748373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1331729743" sldId="214748373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16.140" v="112"/>
          <pc:sldLayoutMkLst>
            <pc:docMk/>
            <pc:sldMasterMk cId="3833573792" sldId="2147483726"/>
            <pc:sldLayoutMk cId="2666885167" sldId="2147483737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8:33.593" v="113"/>
        <pc:sldMasterMkLst>
          <pc:docMk/>
          <pc:sldMasterMk cId="2527153334" sldId="2147483738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615005552" sldId="214748373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3818761933" sldId="214748374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1850505309" sldId="214748374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3282775830" sldId="214748374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603272098" sldId="214748374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3942658510" sldId="214748374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3642694259" sldId="214748374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2883276704" sldId="214748374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2836094895" sldId="214748374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220873164" sldId="214748374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8:33.593" v="113"/>
          <pc:sldLayoutMkLst>
            <pc:docMk/>
            <pc:sldMasterMk cId="2527153334" sldId="2147483738"/>
            <pc:sldLayoutMk cId="1289067429" sldId="2147483749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9:15.954" v="114"/>
        <pc:sldMasterMkLst>
          <pc:docMk/>
          <pc:sldMasterMk cId="740466745" sldId="2147483750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299733980" sldId="214748375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949456453" sldId="214748375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4148571654" sldId="214748375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1354929199" sldId="214748375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3536652485" sldId="214748375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223795226" sldId="214748375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1942774321" sldId="214748375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890360380" sldId="214748375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356100414" sldId="214748375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1299201804" sldId="214748376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2480629170" sldId="214748376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3458384602" sldId="214748376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1264303508" sldId="214748376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76091905" sldId="214748376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2162327328" sldId="214748376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4294816987" sldId="214748376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5.954" v="114"/>
          <pc:sldLayoutMkLst>
            <pc:docMk/>
            <pc:sldMasterMk cId="740466745" sldId="2147483750"/>
            <pc:sldLayoutMk cId="169675961" sldId="2147483767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9:19.907" v="115"/>
        <pc:sldMasterMkLst>
          <pc:docMk/>
          <pc:sldMasterMk cId="2548602971" sldId="2147483768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3502872868" sldId="214748376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182371931" sldId="214748377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3927166098" sldId="214748377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3111390952" sldId="214748377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3882264006" sldId="214748377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1227285518" sldId="214748377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1593677915" sldId="214748377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2034929832" sldId="214748377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1806095261" sldId="214748377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18730545" sldId="214748377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2479911578" sldId="214748377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513669089" sldId="214748378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3524410356" sldId="214748378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1283094663" sldId="214748378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303890582" sldId="214748378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332610218" sldId="214748378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19.907" v="115"/>
          <pc:sldLayoutMkLst>
            <pc:docMk/>
            <pc:sldMasterMk cId="2548602971" sldId="2147483768"/>
            <pc:sldLayoutMk cId="2976843458" sldId="2147483785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9:24.735" v="116"/>
        <pc:sldMasterMkLst>
          <pc:docMk/>
          <pc:sldMasterMk cId="326934721" sldId="2147483786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1307998458" sldId="214748378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2943547221" sldId="214748378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1981528135" sldId="214748378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2038526442" sldId="214748379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45618693" sldId="214748379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1604140807" sldId="214748379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1331918174" sldId="214748379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2371826453" sldId="214748379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4122810170" sldId="214748379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2402706501" sldId="214748379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504818718" sldId="214748379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1173325800" sldId="214748379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1115833768" sldId="214748379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3439140490" sldId="214748380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3276524018" sldId="214748380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3851380423" sldId="214748380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24.735" v="116"/>
          <pc:sldLayoutMkLst>
            <pc:docMk/>
            <pc:sldMasterMk cId="326934721" sldId="2147483786"/>
            <pc:sldLayoutMk cId="1682775667" sldId="2147483803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9:35.063" v="117"/>
        <pc:sldMasterMkLst>
          <pc:docMk/>
          <pc:sldMasterMk cId="2378703286" sldId="2147483804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3495352612" sldId="214748380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2027447722" sldId="214748380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1758859904" sldId="214748380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3675591316" sldId="214748380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3210589718" sldId="214748380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4031568567" sldId="214748381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3670005780" sldId="214748381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1038627963" sldId="214748381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973579213" sldId="214748381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2758608779" sldId="214748381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35.063" v="117"/>
          <pc:sldLayoutMkLst>
            <pc:docMk/>
            <pc:sldMasterMk cId="2378703286" sldId="2147483804"/>
            <pc:sldLayoutMk cId="2400022701" sldId="2147483815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9:46.345" v="118"/>
        <pc:sldMasterMkLst>
          <pc:docMk/>
          <pc:sldMasterMk cId="3617884627" sldId="2147483816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3301369617" sldId="214748381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1898327187" sldId="214748381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1572422840" sldId="214748381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1170807629" sldId="214748382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1758638357" sldId="214748382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4013001382" sldId="214748382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3909542438" sldId="214748382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1947937867" sldId="214748382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689353289" sldId="214748382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700049167" sldId="214748382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2659688215" sldId="214748382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1906102612" sldId="214748382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798597767" sldId="214748382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2602874143" sldId="214748383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2825870993" sldId="214748383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764494951" sldId="214748383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46.345" v="118"/>
          <pc:sldLayoutMkLst>
            <pc:docMk/>
            <pc:sldMasterMk cId="3617884627" sldId="2147483816"/>
            <pc:sldLayoutMk cId="497140991" sldId="2147483833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49:58.611" v="119"/>
        <pc:sldMasterMkLst>
          <pc:docMk/>
          <pc:sldMasterMk cId="4204171673" sldId="2147483834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3408339191" sldId="214748383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1506599547" sldId="214748383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2658445710" sldId="214748383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3894574586" sldId="214748383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2524060662" sldId="214748383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1077895935" sldId="214748384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4278279229" sldId="214748384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1994013633" sldId="214748384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372336487" sldId="214748384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1028753729" sldId="214748384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535999525" sldId="214748384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1513885461" sldId="214748384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755595882" sldId="214748384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867450655" sldId="214748384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15045653" sldId="214748384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1512033353" sldId="214748385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49:58.611" v="119"/>
          <pc:sldLayoutMkLst>
            <pc:docMk/>
            <pc:sldMasterMk cId="4204171673" sldId="2147483834"/>
            <pc:sldLayoutMk cId="670472953" sldId="2147483851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50:06.689" v="120"/>
        <pc:sldMasterMkLst>
          <pc:docMk/>
          <pc:sldMasterMk cId="3159091405" sldId="2147483852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3071769318" sldId="214748385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4245904456" sldId="214748385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3094418843" sldId="214748385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3834912278" sldId="214748385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1495963693" sldId="214748385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668447636" sldId="214748385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735509372" sldId="214748385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2046887302" sldId="214748386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2461941989" sldId="214748386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4155622391" sldId="214748386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06.689" v="120"/>
          <pc:sldLayoutMkLst>
            <pc:docMk/>
            <pc:sldMasterMk cId="3159091405" sldId="2147483852"/>
            <pc:sldLayoutMk cId="3941306926" sldId="2147483863"/>
          </pc:sldLayoutMkLst>
        </pc:sldLayoutChg>
      </pc:sldMasterChg>
      <pc:sldMasterChg chg="add del addSldLayout delSldLayout modSldLayout">
        <pc:chgData name="ANDREW STEWART (2316979)" userId="S::a.stewart21@rgu.ac.uk::c3dc20d3-084d-488a-ba9e-65243823cc8a" providerId="AD" clId="Web-{F2A17958-EDC5-B303-49D4-A96FE392D385}" dt="2024-11-21T12:50:10.924" v="121"/>
        <pc:sldMasterMkLst>
          <pc:docMk/>
          <pc:sldMasterMk cId="2827893020" sldId="2147483864"/>
        </pc:sldMasterMkLst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1819959827" sldId="2147483865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3120284067" sldId="2147483866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3716603642" sldId="2147483867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454726696" sldId="2147483868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2871219144" sldId="2147483869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2793442653" sldId="2147483870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1762391727" sldId="2147483871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3011116954" sldId="2147483872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2881424558" sldId="2147483873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4115892712" sldId="2147483874"/>
          </pc:sldLayoutMkLst>
        </pc:sldLayoutChg>
        <pc:sldLayoutChg chg="add del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2827893020" sldId="2147483864"/>
            <pc:sldLayoutMk cId="2657071082" sldId="2147483875"/>
          </pc:sldLayoutMkLst>
        </pc:sldLayoutChg>
      </pc:sldMasterChg>
      <pc:sldMasterChg chg="add addSldLayout modSldLayout">
        <pc:chgData name="ANDREW STEWART (2316979)" userId="S::a.stewart21@rgu.ac.uk::c3dc20d3-084d-488a-ba9e-65243823cc8a" providerId="AD" clId="Web-{F2A17958-EDC5-B303-49D4-A96FE392D385}" dt="2024-11-21T12:50:10.924" v="121"/>
        <pc:sldMasterMkLst>
          <pc:docMk/>
          <pc:sldMasterMk cId="3126518197" sldId="2147483876"/>
        </pc:sldMasterMkLst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1795503368" sldId="2147483877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388832020" sldId="2147483878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3047229348" sldId="2147483879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2890690623" sldId="2147483880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637745276" sldId="2147483881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2822971729" sldId="2147483882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3656484395" sldId="2147483883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479535816" sldId="2147483884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3191775011" sldId="2147483885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1592454401" sldId="2147483886"/>
          </pc:sldLayoutMkLst>
        </pc:sldLayoutChg>
        <pc:sldLayoutChg chg="add mod replId">
          <pc:chgData name="ANDREW STEWART (2316979)" userId="S::a.stewart21@rgu.ac.uk::c3dc20d3-084d-488a-ba9e-65243823cc8a" providerId="AD" clId="Web-{F2A17958-EDC5-B303-49D4-A96FE392D385}" dt="2024-11-21T12:50:10.924" v="121"/>
          <pc:sldLayoutMkLst>
            <pc:docMk/>
            <pc:sldMasterMk cId="3126518197" sldId="2147483876"/>
            <pc:sldLayoutMk cId="511108964" sldId="2147483887"/>
          </pc:sldLayoutMkLst>
        </pc:sldLayoutChg>
      </pc:sldMasterChg>
    </pc:docChg>
  </pc:docChgLst>
  <pc:docChgLst>
    <pc:chgData name="RYLAN PARK (2301916)" userId="S::r.park2@rgu.ac.uk::c9725fcc-351a-405e-8fe5-9505565dffc7" providerId="AD" clId="Web-{AF3E1D14-6C60-D7FC-02FE-B9A1578E56B6}"/>
    <pc:docChg chg="modSld">
      <pc:chgData name="RYLAN PARK (2301916)" userId="S::r.park2@rgu.ac.uk::c9725fcc-351a-405e-8fe5-9505565dffc7" providerId="AD" clId="Web-{AF3E1D14-6C60-D7FC-02FE-B9A1578E56B6}" dt="2024-11-12T11:31:26.882" v="58" actId="20577"/>
      <pc:docMkLst>
        <pc:docMk/>
      </pc:docMkLst>
      <pc:sldChg chg="modSp">
        <pc:chgData name="RYLAN PARK (2301916)" userId="S::r.park2@rgu.ac.uk::c9725fcc-351a-405e-8fe5-9505565dffc7" providerId="AD" clId="Web-{AF3E1D14-6C60-D7FC-02FE-B9A1578E56B6}" dt="2024-11-12T11:31:26.882" v="58" actId="20577"/>
        <pc:sldMkLst>
          <pc:docMk/>
          <pc:sldMk cId="57182324" sldId="256"/>
        </pc:sldMkLst>
        <pc:spChg chg="mod">
          <ac:chgData name="RYLAN PARK (2301916)" userId="S::r.park2@rgu.ac.uk::c9725fcc-351a-405e-8fe5-9505565dffc7" providerId="AD" clId="Web-{AF3E1D14-6C60-D7FC-02FE-B9A1578E56B6}" dt="2024-11-12T11:30:40.114" v="14" actId="20577"/>
          <ac:spMkLst>
            <pc:docMk/>
            <pc:sldMk cId="57182324" sldId="256"/>
            <ac:spMk id="2" creationId="{A0192898-A692-737B-9673-AA0617F8B55B}"/>
          </ac:spMkLst>
        </pc:spChg>
        <pc:spChg chg="mod">
          <ac:chgData name="RYLAN PARK (2301916)" userId="S::r.park2@rgu.ac.uk::c9725fcc-351a-405e-8fe5-9505565dffc7" providerId="AD" clId="Web-{AF3E1D14-6C60-D7FC-02FE-B9A1578E56B6}" dt="2024-11-12T11:31:26.882" v="58" actId="20577"/>
          <ac:spMkLst>
            <pc:docMk/>
            <pc:sldMk cId="57182324" sldId="256"/>
            <ac:spMk id="3" creationId="{552A0E95-1B80-05E2-E53D-C8D8ED53F356}"/>
          </ac:spMkLst>
        </pc:spChg>
      </pc:sldChg>
    </pc:docChg>
  </pc:docChgLst>
  <pc:docChgLst>
    <pc:chgData name="ANDREW STEWART (2316979)" userId="S::a.stewart21@rgu.ac.uk::c3dc20d3-084d-488a-ba9e-65243823cc8a" providerId="AD" clId="Web-{FECDA0E5-FE49-B06E-926B-B1A708A92A27}"/>
    <pc:docChg chg="modSld">
      <pc:chgData name="ANDREW STEWART (2316979)" userId="S::a.stewart21@rgu.ac.uk::c3dc20d3-084d-488a-ba9e-65243823cc8a" providerId="AD" clId="Web-{FECDA0E5-FE49-B06E-926B-B1A708A92A27}" dt="2024-11-21T01:56:24.083" v="2"/>
      <pc:docMkLst>
        <pc:docMk/>
      </pc:docMkLst>
      <pc:sldChg chg="addSp delSp modSp">
        <pc:chgData name="ANDREW STEWART (2316979)" userId="S::a.stewart21@rgu.ac.uk::c3dc20d3-084d-488a-ba9e-65243823cc8a" providerId="AD" clId="Web-{FECDA0E5-FE49-B06E-926B-B1A708A92A27}" dt="2024-11-21T01:56:24.083" v="2"/>
        <pc:sldMkLst>
          <pc:docMk/>
          <pc:sldMk cId="876848682" sldId="264"/>
        </pc:sldMkLst>
        <pc:spChg chg="mod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2" creationId="{F3534866-F169-7993-5EE5-74B2A54F3843}"/>
          </ac:spMkLst>
        </pc:spChg>
        <pc:spChg chg="del">
          <ac:chgData name="ANDREW STEWART (2316979)" userId="S::a.stewart21@rgu.ac.uk::c3dc20d3-084d-488a-ba9e-65243823cc8a" providerId="AD" clId="Web-{FECDA0E5-FE49-B06E-926B-B1A708A92A27}" dt="2024-11-21T01:56:16.036" v="0"/>
          <ac:spMkLst>
            <pc:docMk/>
            <pc:sldMk cId="876848682" sldId="264"/>
            <ac:spMk id="52" creationId="{0BABF38A-8A0D-492E-BD20-6CF4D46B50BD}"/>
          </ac:spMkLst>
        </pc:spChg>
        <pc:spChg chg="del">
          <ac:chgData name="ANDREW STEWART (2316979)" userId="S::a.stewart21@rgu.ac.uk::c3dc20d3-084d-488a-ba9e-65243823cc8a" providerId="AD" clId="Web-{FECDA0E5-FE49-B06E-926B-B1A708A92A27}" dt="2024-11-21T01:56:16.036" v="0"/>
          <ac:spMkLst>
            <pc:docMk/>
            <pc:sldMk cId="876848682" sldId="264"/>
            <ac:spMk id="56" creationId="{310E06F9-9F12-4D1B-92C0-4B30818D093E}"/>
          </ac:spMkLst>
        </pc:spChg>
        <pc:spChg chg="del">
          <ac:chgData name="ANDREW STEWART (2316979)" userId="S::a.stewart21@rgu.ac.uk::c3dc20d3-084d-488a-ba9e-65243823cc8a" providerId="AD" clId="Web-{FECDA0E5-FE49-B06E-926B-B1A708A92A27}" dt="2024-11-21T01:56:16.036" v="0"/>
          <ac:spMkLst>
            <pc:docMk/>
            <pc:sldMk cId="876848682" sldId="264"/>
            <ac:spMk id="58" creationId="{7DA29CF3-8B8B-4DDF-A19B-72E0059DD5DC}"/>
          </ac:spMkLst>
        </pc:spChg>
        <pc:spChg chg="del">
          <ac:chgData name="ANDREW STEWART (2316979)" userId="S::a.stewart21@rgu.ac.uk::c3dc20d3-084d-488a-ba9e-65243823cc8a" providerId="AD" clId="Web-{FECDA0E5-FE49-B06E-926B-B1A708A92A27}" dt="2024-11-21T01:56:16.036" v="0"/>
          <ac:spMkLst>
            <pc:docMk/>
            <pc:sldMk cId="876848682" sldId="264"/>
            <ac:spMk id="60" creationId="{CDC57656-A01F-4B32-B5C4-D171EDC97127}"/>
          </ac:spMkLst>
        </pc:spChg>
        <pc:spChg chg="del">
          <ac:chgData name="ANDREW STEWART (2316979)" userId="S::a.stewart21@rgu.ac.uk::c3dc20d3-084d-488a-ba9e-65243823cc8a" providerId="AD" clId="Web-{FECDA0E5-FE49-B06E-926B-B1A708A92A27}" dt="2024-11-21T01:56:16.036" v="0"/>
          <ac:spMkLst>
            <pc:docMk/>
            <pc:sldMk cId="876848682" sldId="264"/>
            <ac:spMk id="62" creationId="{CDEA49F7-1946-40FE-ACF9-81D0AC97CAF9}"/>
          </ac:spMkLst>
        </pc:spChg>
        <pc:spChg chg="add del">
          <ac:chgData name="ANDREW STEWART (2316979)" userId="S::a.stewart21@rgu.ac.uk::c3dc20d3-084d-488a-ba9e-65243823cc8a" providerId="AD" clId="Web-{FECDA0E5-FE49-B06E-926B-B1A708A92A27}" dt="2024-11-21T01:56:19.302" v="1"/>
          <ac:spMkLst>
            <pc:docMk/>
            <pc:sldMk cId="876848682" sldId="264"/>
            <ac:spMk id="66" creationId="{6278B83A-BC91-68E0-5C63-D1BB19341CFC}"/>
          </ac:spMkLst>
        </pc:spChg>
        <pc:spChg chg="add del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69" creationId="{8651CFA9-6065-4243-AC48-858E359780B1}"/>
          </ac:spMkLst>
        </pc:spChg>
        <pc:spChg chg="add del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71" creationId="{FBC8BBE5-981E-4B0B-9654-32B5668BFF31}"/>
          </ac:spMkLst>
        </pc:spChg>
        <pc:spChg chg="add del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73" creationId="{094C9708-F6A4-4956-B261-A4A2C4DFEBF7}"/>
          </ac:spMkLst>
        </pc:spChg>
        <pc:spChg chg="add del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75" creationId="{592DB257-3E16-4A3C-9E28-4682828127AD}"/>
          </ac:spMkLst>
        </pc:spChg>
        <pc:spChg chg="add del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77" creationId="{487685E6-1160-459B-8C70-301404C06C23}"/>
          </ac:spMkLst>
        </pc:spChg>
        <pc:spChg chg="add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82" creationId="{0BABF38A-8A0D-492E-BD20-6CF4D46B50BD}"/>
          </ac:spMkLst>
        </pc:spChg>
        <pc:spChg chg="add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86" creationId="{F1174801-1395-44C5-9B00-CCAC45C056E7}"/>
          </ac:spMkLst>
        </pc:spChg>
        <pc:spChg chg="add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88" creationId="{8BADB362-9771-4A3C-B9E5-6777F34C5041}"/>
          </ac:spMkLst>
        </pc:spChg>
        <pc:spChg chg="add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90" creationId="{EE0EF321-8351-49AB-BA30-A90615C80EEA}"/>
          </ac:spMkLst>
        </pc:spChg>
        <pc:spChg chg="add">
          <ac:chgData name="ANDREW STEWART (2316979)" userId="S::a.stewart21@rgu.ac.uk::c3dc20d3-084d-488a-ba9e-65243823cc8a" providerId="AD" clId="Web-{FECDA0E5-FE49-B06E-926B-B1A708A92A27}" dt="2024-11-21T01:56:24.083" v="2"/>
          <ac:spMkLst>
            <pc:docMk/>
            <pc:sldMk cId="876848682" sldId="264"/>
            <ac:spMk id="92" creationId="{7F729D3C-986A-4A27-A9FF-0A07A0959FEA}"/>
          </ac:spMkLst>
        </pc:spChg>
        <pc:picChg chg="mod">
          <ac:chgData name="ANDREW STEWART (2316979)" userId="S::a.stewart21@rgu.ac.uk::c3dc20d3-084d-488a-ba9e-65243823cc8a" providerId="AD" clId="Web-{FECDA0E5-FE49-B06E-926B-B1A708A92A27}" dt="2024-11-21T01:56:24.083" v="2"/>
          <ac:picMkLst>
            <pc:docMk/>
            <pc:sldMk cId="876848682" sldId="264"/>
            <ac:picMk id="7" creationId="{8B1C4787-7B8E-73CB-3199-1013FA0D3DF2}"/>
          </ac:picMkLst>
        </pc:picChg>
        <pc:picChg chg="mod">
          <ac:chgData name="ANDREW STEWART (2316979)" userId="S::a.stewart21@rgu.ac.uk::c3dc20d3-084d-488a-ba9e-65243823cc8a" providerId="AD" clId="Web-{FECDA0E5-FE49-B06E-926B-B1A708A92A27}" dt="2024-11-21T01:56:24.083" v="2"/>
          <ac:picMkLst>
            <pc:docMk/>
            <pc:sldMk cId="876848682" sldId="264"/>
            <ac:picMk id="9" creationId="{22CEB89C-9DC8-A78B-CE35-24E492DC0B25}"/>
          </ac:picMkLst>
        </pc:picChg>
        <pc:picChg chg="del">
          <ac:chgData name="ANDREW STEWART (2316979)" userId="S::a.stewart21@rgu.ac.uk::c3dc20d3-084d-488a-ba9e-65243823cc8a" providerId="AD" clId="Web-{FECDA0E5-FE49-B06E-926B-B1A708A92A27}" dt="2024-11-21T01:56:16.036" v="0"/>
          <ac:picMkLst>
            <pc:docMk/>
            <pc:sldMk cId="876848682" sldId="264"/>
            <ac:picMk id="54" creationId="{1CB7E8AE-A3AC-4BB7-A5C6-F00EC697B265}"/>
          </ac:picMkLst>
        </pc:picChg>
        <pc:picChg chg="add">
          <ac:chgData name="ANDREW STEWART (2316979)" userId="S::a.stewart21@rgu.ac.uk::c3dc20d3-084d-488a-ba9e-65243823cc8a" providerId="AD" clId="Web-{FECDA0E5-FE49-B06E-926B-B1A708A92A27}" dt="2024-11-21T01:56:24.083" v="2"/>
          <ac:picMkLst>
            <pc:docMk/>
            <pc:sldMk cId="876848682" sldId="264"/>
            <ac:picMk id="84" creationId="{1CB7E8AE-A3AC-4BB7-A5C6-F00EC697B265}"/>
          </ac:picMkLst>
        </pc:picChg>
      </pc:sldChg>
    </pc:docChg>
  </pc:docChgLst>
  <pc:docChgLst>
    <pc:chgData name="ANDREW STEWART (2316979)" userId="S::a.stewart21@rgu.ac.uk::c3dc20d3-084d-488a-ba9e-65243823cc8a" providerId="AD" clId="Web-{D45DC17A-A9B9-1CBF-A30A-974BD0B868DD}"/>
    <pc:docChg chg="addSld delSld modSld sldOrd">
      <pc:chgData name="ANDREW STEWART (2316979)" userId="S::a.stewart21@rgu.ac.uk::c3dc20d3-084d-488a-ba9e-65243823cc8a" providerId="AD" clId="Web-{D45DC17A-A9B9-1CBF-A30A-974BD0B868DD}" dt="2024-11-19T12:00:17.834" v="229" actId="1076"/>
      <pc:docMkLst>
        <pc:docMk/>
      </pc:docMkLst>
      <pc:sldChg chg="addSp modSp">
        <pc:chgData name="ANDREW STEWART (2316979)" userId="S::a.stewart21@rgu.ac.uk::c3dc20d3-084d-488a-ba9e-65243823cc8a" providerId="AD" clId="Web-{D45DC17A-A9B9-1CBF-A30A-974BD0B868DD}" dt="2024-11-19T10:46:58.144" v="15" actId="1076"/>
        <pc:sldMkLst>
          <pc:docMk/>
          <pc:sldMk cId="57182324" sldId="256"/>
        </pc:sldMkLst>
        <pc:spChg chg="mod">
          <ac:chgData name="ANDREW STEWART (2316979)" userId="S::a.stewart21@rgu.ac.uk::c3dc20d3-084d-488a-ba9e-65243823cc8a" providerId="AD" clId="Web-{D45DC17A-A9B9-1CBF-A30A-974BD0B868DD}" dt="2024-11-19T10:46:36.831" v="13" actId="20577"/>
          <ac:spMkLst>
            <pc:docMk/>
            <pc:sldMk cId="57182324" sldId="256"/>
            <ac:spMk id="2" creationId="{A0192898-A692-737B-9673-AA0617F8B55B}"/>
          </ac:spMkLst>
        </pc:spChg>
        <pc:picChg chg="add mod">
          <ac:chgData name="ANDREW STEWART (2316979)" userId="S::a.stewart21@rgu.ac.uk::c3dc20d3-084d-488a-ba9e-65243823cc8a" providerId="AD" clId="Web-{D45DC17A-A9B9-1CBF-A30A-974BD0B868DD}" dt="2024-11-19T10:46:58.144" v="15" actId="1076"/>
          <ac:picMkLst>
            <pc:docMk/>
            <pc:sldMk cId="57182324" sldId="256"/>
            <ac:picMk id="5" creationId="{0D8AFBBC-7F1F-04F1-D871-BB85A2B9E976}"/>
          </ac:picMkLst>
        </pc:picChg>
      </pc:sldChg>
      <pc:sldChg chg="addSp delSp modSp add del mod ord modClrScheme chgLayout">
        <pc:chgData name="ANDREW STEWART (2316979)" userId="S::a.stewart21@rgu.ac.uk::c3dc20d3-084d-488a-ba9e-65243823cc8a" providerId="AD" clId="Web-{D45DC17A-A9B9-1CBF-A30A-974BD0B868DD}" dt="2024-11-19T11:44:08.841" v="128"/>
        <pc:sldMkLst>
          <pc:docMk/>
          <pc:sldMk cId="4137663905" sldId="258"/>
        </pc:sldMkLst>
        <pc:spChg chg="add del mod ord">
          <ac:chgData name="ANDREW STEWART (2316979)" userId="S::a.stewart21@rgu.ac.uk::c3dc20d3-084d-488a-ba9e-65243823cc8a" providerId="AD" clId="Web-{D45DC17A-A9B9-1CBF-A30A-974BD0B868DD}" dt="2024-11-19T11:41:53.728" v="61"/>
          <ac:spMkLst>
            <pc:docMk/>
            <pc:sldMk cId="4137663905" sldId="258"/>
            <ac:spMk id="3" creationId="{CE856906-0095-7B0C-4DBE-7DE8E586C39A}"/>
          </ac:spMkLst>
        </pc:spChg>
        <pc:spChg chg="add del mod ord">
          <ac:chgData name="ANDREW STEWART (2316979)" userId="S::a.stewart21@rgu.ac.uk::c3dc20d3-084d-488a-ba9e-65243823cc8a" providerId="AD" clId="Web-{D45DC17A-A9B9-1CBF-A30A-974BD0B868DD}" dt="2024-11-19T11:41:53.728" v="61"/>
          <ac:spMkLst>
            <pc:docMk/>
            <pc:sldMk cId="4137663905" sldId="258"/>
            <ac:spMk id="4" creationId="{D6997C90-C7E2-BA79-9634-A1E90562D0D2}"/>
          </ac:spMkLst>
        </pc:spChg>
        <pc:spChg chg="add del">
          <ac:chgData name="ANDREW STEWART (2316979)" userId="S::a.stewart21@rgu.ac.uk::c3dc20d3-084d-488a-ba9e-65243823cc8a" providerId="AD" clId="Web-{D45DC17A-A9B9-1CBF-A30A-974BD0B868DD}" dt="2024-11-19T11:42:39.916" v="67"/>
          <ac:spMkLst>
            <pc:docMk/>
            <pc:sldMk cId="4137663905" sldId="258"/>
            <ac:spMk id="5" creationId="{3306266F-31B4-1DE3-55DA-CA63824C307F}"/>
          </ac:spMkLst>
        </pc:spChg>
        <pc:spChg chg="add mod ord">
          <ac:chgData name="ANDREW STEWART (2316979)" userId="S::a.stewart21@rgu.ac.uk::c3dc20d3-084d-488a-ba9e-65243823cc8a" providerId="AD" clId="Web-{D45DC17A-A9B9-1CBF-A30A-974BD0B868DD}" dt="2024-11-19T11:43:05.933" v="99" actId="20577"/>
          <ac:spMkLst>
            <pc:docMk/>
            <pc:sldMk cId="4137663905" sldId="258"/>
            <ac:spMk id="6" creationId="{B1562EFB-ED3E-4527-0137-1663E9406617}"/>
          </ac:spMkLst>
        </pc:spChg>
        <pc:spChg chg="add del mod ord">
          <ac:chgData name="ANDREW STEWART (2316979)" userId="S::a.stewart21@rgu.ac.uk::c3dc20d3-084d-488a-ba9e-65243823cc8a" providerId="AD" clId="Web-{D45DC17A-A9B9-1CBF-A30A-974BD0B868DD}" dt="2024-11-19T11:42:52.354" v="71"/>
          <ac:spMkLst>
            <pc:docMk/>
            <pc:sldMk cId="4137663905" sldId="258"/>
            <ac:spMk id="7" creationId="{40534833-A742-A90A-0236-A0334C9E1542}"/>
          </ac:spMkLst>
        </pc:spChg>
        <pc:graphicFrameChg chg="mod modGraphic">
          <ac:chgData name="ANDREW STEWART (2316979)" userId="S::a.stewart21@rgu.ac.uk::c3dc20d3-084d-488a-ba9e-65243823cc8a" providerId="AD" clId="Web-{D45DC17A-A9B9-1CBF-A30A-974BD0B868DD}" dt="2024-11-19T11:44:08.841" v="128"/>
          <ac:graphicFrameMkLst>
            <pc:docMk/>
            <pc:sldMk cId="4137663905" sldId="258"/>
            <ac:graphicFrameMk id="2" creationId="{D285CA30-CB5A-9F4F-6AF2-E963021BF101}"/>
          </ac:graphicFrameMkLst>
        </pc:graphicFrameChg>
      </pc:sldChg>
      <pc:sldChg chg="modSp new mod ord modClrScheme chgLayout">
        <pc:chgData name="ANDREW STEWART (2316979)" userId="S::a.stewart21@rgu.ac.uk::c3dc20d3-084d-488a-ba9e-65243823cc8a" providerId="AD" clId="Web-{D45DC17A-A9B9-1CBF-A30A-974BD0B868DD}" dt="2024-11-19T11:41:29.180" v="32"/>
        <pc:sldMkLst>
          <pc:docMk/>
          <pc:sldMk cId="729388176" sldId="259"/>
        </pc:sldMkLst>
        <pc:spChg chg="mod ord">
          <ac:chgData name="ANDREW STEWART (2316979)" userId="S::a.stewart21@rgu.ac.uk::c3dc20d3-084d-488a-ba9e-65243823cc8a" providerId="AD" clId="Web-{D45DC17A-A9B9-1CBF-A30A-974BD0B868DD}" dt="2024-11-19T11:41:06.102" v="27" actId="20577"/>
          <ac:spMkLst>
            <pc:docMk/>
            <pc:sldMk cId="729388176" sldId="259"/>
            <ac:spMk id="2" creationId="{DC1C632A-8EE9-CF4F-4A1F-60453890BB7C}"/>
          </ac:spMkLst>
        </pc:spChg>
        <pc:spChg chg="mod ord">
          <ac:chgData name="ANDREW STEWART (2316979)" userId="S::a.stewart21@rgu.ac.uk::c3dc20d3-084d-488a-ba9e-65243823cc8a" providerId="AD" clId="Web-{D45DC17A-A9B9-1CBF-A30A-974BD0B868DD}" dt="2024-11-19T11:40:47.507" v="18"/>
          <ac:spMkLst>
            <pc:docMk/>
            <pc:sldMk cId="729388176" sldId="259"/>
            <ac:spMk id="3" creationId="{409B9A28-88B7-3FD6-F327-8EE0E2E80D49}"/>
          </ac:spMkLst>
        </pc:spChg>
      </pc:sldChg>
      <pc:sldChg chg="modSp new">
        <pc:chgData name="ANDREW STEWART (2316979)" userId="S::a.stewart21@rgu.ac.uk::c3dc20d3-084d-488a-ba9e-65243823cc8a" providerId="AD" clId="Web-{D45DC17A-A9B9-1CBF-A30A-974BD0B868DD}" dt="2024-11-19T11:41:38.681" v="45" actId="20577"/>
        <pc:sldMkLst>
          <pc:docMk/>
          <pc:sldMk cId="3926531807" sldId="260"/>
        </pc:sldMkLst>
        <pc:spChg chg="mod">
          <ac:chgData name="ANDREW STEWART (2316979)" userId="S::a.stewart21@rgu.ac.uk::c3dc20d3-084d-488a-ba9e-65243823cc8a" providerId="AD" clId="Web-{D45DC17A-A9B9-1CBF-A30A-974BD0B868DD}" dt="2024-11-19T11:41:38.681" v="45" actId="20577"/>
          <ac:spMkLst>
            <pc:docMk/>
            <pc:sldMk cId="3926531807" sldId="260"/>
            <ac:spMk id="2" creationId="{09AB7B31-089B-3C89-FCBA-879E74348260}"/>
          </ac:spMkLst>
        </pc:spChg>
      </pc:sldChg>
      <pc:sldChg chg="addSp delSp modSp new">
        <pc:chgData name="ANDREW STEWART (2316979)" userId="S::a.stewart21@rgu.ac.uk::c3dc20d3-084d-488a-ba9e-65243823cc8a" providerId="AD" clId="Web-{D45DC17A-A9B9-1CBF-A30A-974BD0B868DD}" dt="2024-11-19T11:43:53.387" v="119"/>
        <pc:sldMkLst>
          <pc:docMk/>
          <pc:sldMk cId="2407234160" sldId="261"/>
        </pc:sldMkLst>
        <pc:spChg chg="mod">
          <ac:chgData name="ANDREW STEWART (2316979)" userId="S::a.stewart21@rgu.ac.uk::c3dc20d3-084d-488a-ba9e-65243823cc8a" providerId="AD" clId="Web-{D45DC17A-A9B9-1CBF-A30A-974BD0B868DD}" dt="2024-11-19T11:43:28.199" v="109" actId="20577"/>
          <ac:spMkLst>
            <pc:docMk/>
            <pc:sldMk cId="2407234160" sldId="261"/>
            <ac:spMk id="2" creationId="{80BB71E3-7088-2E0F-26CE-AAB1B5B29927}"/>
          </ac:spMkLst>
        </pc:spChg>
        <pc:spChg chg="del">
          <ac:chgData name="ANDREW STEWART (2316979)" userId="S::a.stewart21@rgu.ac.uk::c3dc20d3-084d-488a-ba9e-65243823cc8a" providerId="AD" clId="Web-{D45DC17A-A9B9-1CBF-A30A-974BD0B868DD}" dt="2024-11-19T11:43:34.668" v="110"/>
          <ac:spMkLst>
            <pc:docMk/>
            <pc:sldMk cId="2407234160" sldId="261"/>
            <ac:spMk id="3" creationId="{B1D18321-5380-3141-2285-83E4B83C800E}"/>
          </ac:spMkLst>
        </pc:spChg>
        <pc:graphicFrameChg chg="add mod ord modGraphic">
          <ac:chgData name="ANDREW STEWART (2316979)" userId="S::a.stewart21@rgu.ac.uk::c3dc20d3-084d-488a-ba9e-65243823cc8a" providerId="AD" clId="Web-{D45DC17A-A9B9-1CBF-A30A-974BD0B868DD}" dt="2024-11-19T11:43:53.387" v="119"/>
          <ac:graphicFrameMkLst>
            <pc:docMk/>
            <pc:sldMk cId="2407234160" sldId="261"/>
            <ac:graphicFrameMk id="5" creationId="{A1C99E20-DFC1-82DC-3AFC-E1EE2B127C33}"/>
          </ac:graphicFrameMkLst>
        </pc:graphicFrameChg>
      </pc:sldChg>
      <pc:sldChg chg="addSp delSp modSp new ord">
        <pc:chgData name="ANDREW STEWART (2316979)" userId="S::a.stewart21@rgu.ac.uk::c3dc20d3-084d-488a-ba9e-65243823cc8a" providerId="AD" clId="Web-{D45DC17A-A9B9-1CBF-A30A-974BD0B868DD}" dt="2024-11-19T12:00:17.834" v="229" actId="1076"/>
        <pc:sldMkLst>
          <pc:docMk/>
          <pc:sldMk cId="1243011616" sldId="262"/>
        </pc:sldMkLst>
        <pc:spChg chg="del">
          <ac:chgData name="ANDREW STEWART (2316979)" userId="S::a.stewart21@rgu.ac.uk::c3dc20d3-084d-488a-ba9e-65243823cc8a" providerId="AD" clId="Web-{D45DC17A-A9B9-1CBF-A30A-974BD0B868DD}" dt="2024-11-19T11:56:56.094" v="131"/>
          <ac:spMkLst>
            <pc:docMk/>
            <pc:sldMk cId="1243011616" sldId="262"/>
            <ac:spMk id="3" creationId="{C350AEC2-03AD-7659-97D2-046C8E6EFBA8}"/>
          </ac:spMkLst>
        </pc:spChg>
        <pc:spChg chg="add del mod">
          <ac:chgData name="ANDREW STEWART (2316979)" userId="S::a.stewart21@rgu.ac.uk::c3dc20d3-084d-488a-ba9e-65243823cc8a" providerId="AD" clId="Web-{D45DC17A-A9B9-1CBF-A30A-974BD0B868DD}" dt="2024-11-19T12:00:09.912" v="226"/>
          <ac:spMkLst>
            <pc:docMk/>
            <pc:sldMk cId="1243011616" sldId="262"/>
            <ac:spMk id="7" creationId="{085FDC8A-DA19-281B-EA4E-8F193512F361}"/>
          </ac:spMkLst>
        </pc:spChg>
        <pc:picChg chg="add del mod ord">
          <ac:chgData name="ANDREW STEWART (2316979)" userId="S::a.stewart21@rgu.ac.uk::c3dc20d3-084d-488a-ba9e-65243823cc8a" providerId="AD" clId="Web-{D45DC17A-A9B9-1CBF-A30A-974BD0B868DD}" dt="2024-11-19T12:00:01.396" v="225"/>
          <ac:picMkLst>
            <pc:docMk/>
            <pc:sldMk cId="1243011616" sldId="262"/>
            <ac:picMk id="4" creationId="{465795B4-37A2-0349-6FDC-72F2DAD2F54A}"/>
          </ac:picMkLst>
        </pc:picChg>
        <pc:picChg chg="add mod">
          <ac:chgData name="ANDREW STEWART (2316979)" userId="S::a.stewart21@rgu.ac.uk::c3dc20d3-084d-488a-ba9e-65243823cc8a" providerId="AD" clId="Web-{D45DC17A-A9B9-1CBF-A30A-974BD0B868DD}" dt="2024-11-19T12:00:17.834" v="229" actId="1076"/>
          <ac:picMkLst>
            <pc:docMk/>
            <pc:sldMk cId="1243011616" sldId="262"/>
            <ac:picMk id="5" creationId="{6FEFB08D-6227-5AEB-3DB0-6F0B022A9D55}"/>
          </ac:picMkLst>
        </pc:picChg>
      </pc:sldChg>
      <pc:sldChg chg="modSp new del">
        <pc:chgData name="ANDREW STEWART (2316979)" userId="S::a.stewart21@rgu.ac.uk::c3dc20d3-084d-488a-ba9e-65243823cc8a" providerId="AD" clId="Web-{D45DC17A-A9B9-1CBF-A30A-974BD0B868DD}" dt="2024-11-19T11:58:55.988" v="223"/>
        <pc:sldMkLst>
          <pc:docMk/>
          <pc:sldMk cId="2862217400" sldId="263"/>
        </pc:sldMkLst>
        <pc:spChg chg="mod">
          <ac:chgData name="ANDREW STEWART (2316979)" userId="S::a.stewart21@rgu.ac.uk::c3dc20d3-084d-488a-ba9e-65243823cc8a" providerId="AD" clId="Web-{D45DC17A-A9B9-1CBF-A30A-974BD0B868DD}" dt="2024-11-19T11:58:22.097" v="222" actId="20577"/>
          <ac:spMkLst>
            <pc:docMk/>
            <pc:sldMk cId="2862217400" sldId="263"/>
            <ac:spMk id="3" creationId="{1843A5BE-F144-8D61-5581-F887C1FC92FC}"/>
          </ac:spMkLst>
        </pc:spChg>
      </pc:sldChg>
    </pc:docChg>
  </pc:docChgLst>
  <pc:docChgLst>
    <pc:chgData clId="Web-{A499662C-394B-9DF2-8FC5-7D9B8304C2BF}"/>
    <pc:docChg chg="modSld">
      <pc:chgData name="" userId="" providerId="" clId="Web-{A499662C-394B-9DF2-8FC5-7D9B8304C2BF}" dt="2024-11-17T13:47:21.164" v="0"/>
      <pc:docMkLst>
        <pc:docMk/>
      </pc:docMkLst>
      <pc:sldChg chg="delSp">
        <pc:chgData name="" userId="" providerId="" clId="Web-{A499662C-394B-9DF2-8FC5-7D9B8304C2BF}" dt="2024-11-17T13:47:21.164" v="0"/>
        <pc:sldMkLst>
          <pc:docMk/>
          <pc:sldMk cId="334750216" sldId="257"/>
        </pc:sldMkLst>
      </pc:sldChg>
    </pc:docChg>
  </pc:docChgLst>
  <pc:docChgLst>
    <pc:chgData name="CHRIS MARTIN (2404674)" userId="S::c.martin33@rgu.ac.uk::d98f7424-6996-4a43-b552-65eea8f89e8f" providerId="AD" clId="Web-{C4D22100-565B-FB3F-D842-AB272ABD8171}"/>
    <pc:docChg chg="modSld">
      <pc:chgData name="CHRIS MARTIN (2404674)" userId="S::c.martin33@rgu.ac.uk::d98f7424-6996-4a43-b552-65eea8f89e8f" providerId="AD" clId="Web-{C4D22100-565B-FB3F-D842-AB272ABD8171}" dt="2024-11-12T11:41:23.286" v="2" actId="1076"/>
      <pc:docMkLst>
        <pc:docMk/>
      </pc:docMkLst>
      <pc:sldChg chg="addSp modSp">
        <pc:chgData name="CHRIS MARTIN (2404674)" userId="S::c.martin33@rgu.ac.uk::d98f7424-6996-4a43-b552-65eea8f89e8f" providerId="AD" clId="Web-{C4D22100-565B-FB3F-D842-AB272ABD8171}" dt="2024-11-12T11:41:23.286" v="2" actId="1076"/>
        <pc:sldMkLst>
          <pc:docMk/>
          <pc:sldMk cId="334750216" sldId="257"/>
        </pc:sldMkLst>
      </pc:sldChg>
    </pc:docChg>
  </pc:docChgLst>
  <pc:docChgLst>
    <pc:chgData name="ANDREW STEWART (2316979)" userId="S::a.stewart21@rgu.ac.uk::c3dc20d3-084d-488a-ba9e-65243823cc8a" providerId="AD" clId="Web-{D0F1667E-3EB1-9A06-C1DE-38D923BF5A37}"/>
    <pc:docChg chg="addSld delSld modSld sldOrd">
      <pc:chgData name="ANDREW STEWART (2316979)" userId="S::a.stewart21@rgu.ac.uk::c3dc20d3-084d-488a-ba9e-65243823cc8a" providerId="AD" clId="Web-{D0F1667E-3EB1-9A06-C1DE-38D923BF5A37}" dt="2024-11-19T20:13:22.506" v="390"/>
      <pc:docMkLst>
        <pc:docMk/>
      </pc:docMkLst>
      <pc:sldChg chg="modSp">
        <pc:chgData name="ANDREW STEWART (2316979)" userId="S::a.stewart21@rgu.ac.uk::c3dc20d3-084d-488a-ba9e-65243823cc8a" providerId="AD" clId="Web-{D0F1667E-3EB1-9A06-C1DE-38D923BF5A37}" dt="2024-11-19T19:47:16.800" v="332" actId="14100"/>
        <pc:sldMkLst>
          <pc:docMk/>
          <pc:sldMk cId="57182324" sldId="256"/>
        </pc:sldMkLst>
        <pc:spChg chg="mod">
          <ac:chgData name="ANDREW STEWART (2316979)" userId="S::a.stewart21@rgu.ac.uk::c3dc20d3-084d-488a-ba9e-65243823cc8a" providerId="AD" clId="Web-{D0F1667E-3EB1-9A06-C1DE-38D923BF5A37}" dt="2024-11-19T19:47:10.253" v="331" actId="20577"/>
          <ac:spMkLst>
            <pc:docMk/>
            <pc:sldMk cId="57182324" sldId="256"/>
            <ac:spMk id="2" creationId="{A0192898-A692-737B-9673-AA0617F8B55B}"/>
          </ac:spMkLst>
        </pc:spChg>
        <pc:picChg chg="mod">
          <ac:chgData name="ANDREW STEWART (2316979)" userId="S::a.stewart21@rgu.ac.uk::c3dc20d3-084d-488a-ba9e-65243823cc8a" providerId="AD" clId="Web-{D0F1667E-3EB1-9A06-C1DE-38D923BF5A37}" dt="2024-11-19T19:47:16.800" v="332" actId="14100"/>
          <ac:picMkLst>
            <pc:docMk/>
            <pc:sldMk cId="57182324" sldId="256"/>
            <ac:picMk id="5" creationId="{0D8AFBBC-7F1F-04F1-D871-BB85A2B9E976}"/>
          </ac:picMkLst>
        </pc:picChg>
      </pc:sldChg>
      <pc:sldChg chg="addSp modSp del mod setBg">
        <pc:chgData name="ANDREW STEWART (2316979)" userId="S::a.stewart21@rgu.ac.uk::c3dc20d3-084d-488a-ba9e-65243823cc8a" providerId="AD" clId="Web-{D0F1667E-3EB1-9A06-C1DE-38D923BF5A37}" dt="2024-11-19T20:13:06.646" v="388"/>
        <pc:sldMkLst>
          <pc:docMk/>
          <pc:sldMk cId="4137663905" sldId="258"/>
        </pc:sldMkLst>
        <pc:spChg chg="mod">
          <ac:chgData name="ANDREW STEWART (2316979)" userId="S::a.stewart21@rgu.ac.uk::c3dc20d3-084d-488a-ba9e-65243823cc8a" providerId="AD" clId="Web-{D0F1667E-3EB1-9A06-C1DE-38D923BF5A37}" dt="2024-11-19T19:11:59.943" v="230" actId="20577"/>
          <ac:spMkLst>
            <pc:docMk/>
            <pc:sldMk cId="4137663905" sldId="258"/>
            <ac:spMk id="6" creationId="{B1562EFB-ED3E-4527-0137-1663E9406617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07.734" v="1"/>
          <ac:spMkLst>
            <pc:docMk/>
            <pc:sldMk cId="4137663905" sldId="258"/>
            <ac:spMk id="11" creationId="{0BABF38A-8A0D-492E-BD20-6CF4D46B50BD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07.734" v="1"/>
          <ac:spMkLst>
            <pc:docMk/>
            <pc:sldMk cId="4137663905" sldId="258"/>
            <ac:spMk id="15" creationId="{DE61FBD7-E37C-4B38-BE44-A6D4978D7486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07.734" v="1"/>
          <ac:spMkLst>
            <pc:docMk/>
            <pc:sldMk cId="4137663905" sldId="258"/>
            <ac:spMk id="17" creationId="{34F8020C-60BB-4357-8207-13221A99AE19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07.734" v="1"/>
          <ac:spMkLst>
            <pc:docMk/>
            <pc:sldMk cId="4137663905" sldId="258"/>
            <ac:spMk id="19" creationId="{392BFCFE-FD78-4EDF-BEFE-CC444DC5F307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07.734" v="1"/>
          <ac:spMkLst>
            <pc:docMk/>
            <pc:sldMk cId="4137663905" sldId="258"/>
            <ac:spMk id="21" creationId="{3A02D46F-C48E-4461-A19B-D244194F5480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07.734" v="1"/>
          <ac:spMkLst>
            <pc:docMk/>
            <pc:sldMk cId="4137663905" sldId="258"/>
            <ac:spMk id="23" creationId="{5AA6453C-5851-46D8-A790-031DA34DB81E}"/>
          </ac:spMkLst>
        </pc:spChg>
        <pc:graphicFrameChg chg="mod ord modGraphic">
          <ac:chgData name="ANDREW STEWART (2316979)" userId="S::a.stewart21@rgu.ac.uk::c3dc20d3-084d-488a-ba9e-65243823cc8a" providerId="AD" clId="Web-{D0F1667E-3EB1-9A06-C1DE-38D923BF5A37}" dt="2024-11-19T19:13:22.008" v="305"/>
          <ac:graphicFrameMkLst>
            <pc:docMk/>
            <pc:sldMk cId="4137663905" sldId="258"/>
            <ac:graphicFrameMk id="2" creationId="{D285CA30-CB5A-9F4F-6AF2-E963021BF101}"/>
          </ac:graphicFrameMkLst>
        </pc:graphicFrameChg>
        <pc:picChg chg="add">
          <ac:chgData name="ANDREW STEWART (2316979)" userId="S::a.stewart21@rgu.ac.uk::c3dc20d3-084d-488a-ba9e-65243823cc8a" providerId="AD" clId="Web-{D0F1667E-3EB1-9A06-C1DE-38D923BF5A37}" dt="2024-11-19T19:08:07.734" v="1"/>
          <ac:picMkLst>
            <pc:docMk/>
            <pc:sldMk cId="4137663905" sldId="258"/>
            <ac:picMk id="13" creationId="{1CB7E8AE-A3AC-4BB7-A5C6-F00EC697B265}"/>
          </ac:picMkLst>
        </pc:picChg>
      </pc:sldChg>
      <pc:sldChg chg="addSp delSp modSp">
        <pc:chgData name="ANDREW STEWART (2316979)" userId="S::a.stewart21@rgu.ac.uk::c3dc20d3-084d-488a-ba9e-65243823cc8a" providerId="AD" clId="Web-{D0F1667E-3EB1-9A06-C1DE-38D923BF5A37}" dt="2024-11-19T19:23:50.900" v="308"/>
        <pc:sldMkLst>
          <pc:docMk/>
          <pc:sldMk cId="3926531807" sldId="260"/>
        </pc:sldMkLst>
        <pc:spChg chg="del">
          <ac:chgData name="ANDREW STEWART (2316979)" userId="S::a.stewart21@rgu.ac.uk::c3dc20d3-084d-488a-ba9e-65243823cc8a" providerId="AD" clId="Web-{D0F1667E-3EB1-9A06-C1DE-38D923BF5A37}" dt="2024-11-19T19:22:20.757" v="306"/>
          <ac:spMkLst>
            <pc:docMk/>
            <pc:sldMk cId="3926531807" sldId="260"/>
            <ac:spMk id="3" creationId="{6B63252D-5E22-546A-3745-3242813586E2}"/>
          </ac:spMkLst>
        </pc:spChg>
        <pc:picChg chg="add del mod">
          <ac:chgData name="ANDREW STEWART (2316979)" userId="S::a.stewart21@rgu.ac.uk::c3dc20d3-084d-488a-ba9e-65243823cc8a" providerId="AD" clId="Web-{D0F1667E-3EB1-9A06-C1DE-38D923BF5A37}" dt="2024-11-19T19:23:50.900" v="308"/>
          <ac:picMkLst>
            <pc:docMk/>
            <pc:sldMk cId="3926531807" sldId="260"/>
            <ac:picMk id="4" creationId="{C5FECBDC-B512-6524-9CAF-DA83F6E7E217}"/>
          </ac:picMkLst>
        </pc:picChg>
      </pc:sldChg>
      <pc:sldChg chg="addSp modSp mod setBg">
        <pc:chgData name="ANDREW STEWART (2316979)" userId="S::a.stewart21@rgu.ac.uk::c3dc20d3-084d-488a-ba9e-65243823cc8a" providerId="AD" clId="Web-{D0F1667E-3EB1-9A06-C1DE-38D923BF5A37}" dt="2024-11-19T20:12:13.769" v="387"/>
        <pc:sldMkLst>
          <pc:docMk/>
          <pc:sldMk cId="2407234160" sldId="261"/>
        </pc:sldMkLst>
        <pc:spChg chg="mod">
          <ac:chgData name="ANDREW STEWART (2316979)" userId="S::a.stewart21@rgu.ac.uk::c3dc20d3-084d-488a-ba9e-65243823cc8a" providerId="AD" clId="Web-{D0F1667E-3EB1-9A06-C1DE-38D923BF5A37}" dt="2024-11-19T20:11:56.737" v="386" actId="20577"/>
          <ac:spMkLst>
            <pc:docMk/>
            <pc:sldMk cId="2407234160" sldId="261"/>
            <ac:spMk id="2" creationId="{80BB71E3-7088-2E0F-26CE-AAB1B5B29927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11.906" v="2"/>
          <ac:spMkLst>
            <pc:docMk/>
            <pc:sldMk cId="2407234160" sldId="261"/>
            <ac:spMk id="10" creationId="{0BABF38A-8A0D-492E-BD20-6CF4D46B50BD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11.906" v="2"/>
          <ac:spMkLst>
            <pc:docMk/>
            <pc:sldMk cId="2407234160" sldId="261"/>
            <ac:spMk id="14" creationId="{DE61FBD7-E37C-4B38-BE44-A6D4978D7486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11.906" v="2"/>
          <ac:spMkLst>
            <pc:docMk/>
            <pc:sldMk cId="2407234160" sldId="261"/>
            <ac:spMk id="16" creationId="{34F8020C-60BB-4357-8207-13221A99AE19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11.906" v="2"/>
          <ac:spMkLst>
            <pc:docMk/>
            <pc:sldMk cId="2407234160" sldId="261"/>
            <ac:spMk id="18" creationId="{392BFCFE-FD78-4EDF-BEFE-CC444DC5F307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11.906" v="2"/>
          <ac:spMkLst>
            <pc:docMk/>
            <pc:sldMk cId="2407234160" sldId="261"/>
            <ac:spMk id="20" creationId="{3A02D46F-C48E-4461-A19B-D244194F5480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8:11.906" v="2"/>
          <ac:spMkLst>
            <pc:docMk/>
            <pc:sldMk cId="2407234160" sldId="261"/>
            <ac:spMk id="22" creationId="{5AA6453C-5851-46D8-A790-031DA34DB81E}"/>
          </ac:spMkLst>
        </pc:spChg>
        <pc:graphicFrameChg chg="add mod modGraphic">
          <ac:chgData name="ANDREW STEWART (2316979)" userId="S::a.stewart21@rgu.ac.uk::c3dc20d3-084d-488a-ba9e-65243823cc8a" providerId="AD" clId="Web-{D0F1667E-3EB1-9A06-C1DE-38D923BF5A37}" dt="2024-11-19T20:12:13.769" v="387"/>
          <ac:graphicFrameMkLst>
            <pc:docMk/>
            <pc:sldMk cId="2407234160" sldId="261"/>
            <ac:graphicFrameMk id="4" creationId="{082097EE-132B-158A-1682-14B27F58B90B}"/>
          </ac:graphicFrameMkLst>
        </pc:graphicFrameChg>
        <pc:graphicFrameChg chg="mod modGraphic">
          <ac:chgData name="ANDREW STEWART (2316979)" userId="S::a.stewart21@rgu.ac.uk::c3dc20d3-084d-488a-ba9e-65243823cc8a" providerId="AD" clId="Web-{D0F1667E-3EB1-9A06-C1DE-38D923BF5A37}" dt="2024-11-19T20:10:52.438" v="356"/>
          <ac:graphicFrameMkLst>
            <pc:docMk/>
            <pc:sldMk cId="2407234160" sldId="261"/>
            <ac:graphicFrameMk id="5" creationId="{A1C99E20-DFC1-82DC-3AFC-E1EE2B127C33}"/>
          </ac:graphicFrameMkLst>
        </pc:graphicFrameChg>
        <pc:picChg chg="add">
          <ac:chgData name="ANDREW STEWART (2316979)" userId="S::a.stewart21@rgu.ac.uk::c3dc20d3-084d-488a-ba9e-65243823cc8a" providerId="AD" clId="Web-{D0F1667E-3EB1-9A06-C1DE-38D923BF5A37}" dt="2024-11-19T19:08:11.906" v="2"/>
          <ac:picMkLst>
            <pc:docMk/>
            <pc:sldMk cId="2407234160" sldId="261"/>
            <ac:picMk id="12" creationId="{1CB7E8AE-A3AC-4BB7-A5C6-F00EC697B265}"/>
          </ac:picMkLst>
        </pc:picChg>
      </pc:sldChg>
      <pc:sldChg chg="addSp modSp mod ord setBg">
        <pc:chgData name="ANDREW STEWART (2316979)" userId="S::a.stewart21@rgu.ac.uk::c3dc20d3-084d-488a-ba9e-65243823cc8a" providerId="AD" clId="Web-{D0F1667E-3EB1-9A06-C1DE-38D923BF5A37}" dt="2024-11-19T19:31:05.055" v="309"/>
        <pc:sldMkLst>
          <pc:docMk/>
          <pc:sldMk cId="1243011616" sldId="262"/>
        </pc:sldMkLst>
        <pc:spChg chg="mod ord">
          <ac:chgData name="ANDREW STEWART (2316979)" userId="S::a.stewart21@rgu.ac.uk::c3dc20d3-084d-488a-ba9e-65243823cc8a" providerId="AD" clId="Web-{D0F1667E-3EB1-9A06-C1DE-38D923BF5A37}" dt="2024-11-19T19:07:55.187" v="0"/>
          <ac:spMkLst>
            <pc:docMk/>
            <pc:sldMk cId="1243011616" sldId="262"/>
            <ac:spMk id="2" creationId="{3F62C14B-8844-AABC-E7F4-1884CAE363C1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7:55.187" v="0"/>
          <ac:spMkLst>
            <pc:docMk/>
            <pc:sldMk cId="1243011616" sldId="262"/>
            <ac:spMk id="10" creationId="{0BABF38A-8A0D-492E-BD20-6CF4D46B50BD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7:55.187" v="0"/>
          <ac:spMkLst>
            <pc:docMk/>
            <pc:sldMk cId="1243011616" sldId="262"/>
            <ac:spMk id="14" creationId="{55D20674-CF0C-4687-81B6-A613F871AF46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7:55.187" v="0"/>
          <ac:spMkLst>
            <pc:docMk/>
            <pc:sldMk cId="1243011616" sldId="262"/>
            <ac:spMk id="16" creationId="{033F8A2C-3D6E-460E-BB96-D7F308A35522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19:07:55.187" v="0"/>
          <ac:spMkLst>
            <pc:docMk/>
            <pc:sldMk cId="1243011616" sldId="262"/>
            <ac:spMk id="18" creationId="{8D2A0DB3-EF43-4032-9B27-954E12CCB688}"/>
          </ac:spMkLst>
        </pc:spChg>
        <pc:picChg chg="mod">
          <ac:chgData name="ANDREW STEWART (2316979)" userId="S::a.stewart21@rgu.ac.uk::c3dc20d3-084d-488a-ba9e-65243823cc8a" providerId="AD" clId="Web-{D0F1667E-3EB1-9A06-C1DE-38D923BF5A37}" dt="2024-11-19T19:07:55.187" v="0"/>
          <ac:picMkLst>
            <pc:docMk/>
            <pc:sldMk cId="1243011616" sldId="262"/>
            <ac:picMk id="5" creationId="{6FEFB08D-6227-5AEB-3DB0-6F0B022A9D55}"/>
          </ac:picMkLst>
        </pc:picChg>
        <pc:picChg chg="add">
          <ac:chgData name="ANDREW STEWART (2316979)" userId="S::a.stewart21@rgu.ac.uk::c3dc20d3-084d-488a-ba9e-65243823cc8a" providerId="AD" clId="Web-{D0F1667E-3EB1-9A06-C1DE-38D923BF5A37}" dt="2024-11-19T19:07:55.187" v="0"/>
          <ac:picMkLst>
            <pc:docMk/>
            <pc:sldMk cId="1243011616" sldId="262"/>
            <ac:picMk id="12" creationId="{1CB7E8AE-A3AC-4BB7-A5C6-F00EC697B265}"/>
          </ac:picMkLst>
        </pc:picChg>
      </pc:sldChg>
      <pc:sldChg chg="addSp modSp new mod setBg">
        <pc:chgData name="ANDREW STEWART (2316979)" userId="S::a.stewart21@rgu.ac.uk::c3dc20d3-084d-488a-ba9e-65243823cc8a" providerId="AD" clId="Web-{D0F1667E-3EB1-9A06-C1DE-38D923BF5A37}" dt="2024-11-19T20:13:22.506" v="390"/>
        <pc:sldMkLst>
          <pc:docMk/>
          <pc:sldMk cId="876848682" sldId="264"/>
        </pc:sldMkLst>
        <pc:spChg chg="mod">
          <ac:chgData name="ANDREW STEWART (2316979)" userId="S::a.stewart21@rgu.ac.uk::c3dc20d3-084d-488a-ba9e-65243823cc8a" providerId="AD" clId="Web-{D0F1667E-3EB1-9A06-C1DE-38D923BF5A37}" dt="2024-11-19T20:13:22.506" v="390"/>
          <ac:spMkLst>
            <pc:docMk/>
            <pc:sldMk cId="876848682" sldId="264"/>
            <ac:spMk id="2" creationId="{F3534866-F169-7993-5EE5-74B2A54F3843}"/>
          </ac:spMkLst>
        </pc:spChg>
        <pc:spChg chg="mod">
          <ac:chgData name="ANDREW STEWART (2316979)" userId="S::a.stewart21@rgu.ac.uk::c3dc20d3-084d-488a-ba9e-65243823cc8a" providerId="AD" clId="Web-{D0F1667E-3EB1-9A06-C1DE-38D923BF5A37}" dt="2024-11-19T20:13:22.506" v="390"/>
          <ac:spMkLst>
            <pc:docMk/>
            <pc:sldMk cId="876848682" sldId="264"/>
            <ac:spMk id="3" creationId="{E98A6498-A75B-DC4F-C9DE-297F1C71A077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20:13:22.506" v="390"/>
          <ac:spMkLst>
            <pc:docMk/>
            <pc:sldMk cId="876848682" sldId="264"/>
            <ac:spMk id="8" creationId="{8651CFA9-6065-4243-AC48-858E359780B1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20:13:22.506" v="390"/>
          <ac:spMkLst>
            <pc:docMk/>
            <pc:sldMk cId="876848682" sldId="264"/>
            <ac:spMk id="10" creationId="{37962AE0-6A1C-4B76-9D52-10E5E6D7D3BB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20:13:22.506" v="390"/>
          <ac:spMkLst>
            <pc:docMk/>
            <pc:sldMk cId="876848682" sldId="264"/>
            <ac:spMk id="12" creationId="{027CAEDE-D92D-4745-8749-71019415A797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20:13:22.506" v="390"/>
          <ac:spMkLst>
            <pc:docMk/>
            <pc:sldMk cId="876848682" sldId="264"/>
            <ac:spMk id="14" creationId="{00C96CB6-3880-40E6-A4BF-F64E7D1E4295}"/>
          </ac:spMkLst>
        </pc:spChg>
      </pc:sldChg>
      <pc:sldChg chg="addSp modSp new mod setBg">
        <pc:chgData name="ANDREW STEWART (2316979)" userId="S::a.stewart21@rgu.ac.uk::c3dc20d3-084d-488a-ba9e-65243823cc8a" providerId="AD" clId="Web-{D0F1667E-3EB1-9A06-C1DE-38D923BF5A37}" dt="2024-11-19T20:13:13.756" v="389"/>
        <pc:sldMkLst>
          <pc:docMk/>
          <pc:sldMk cId="2542686652" sldId="265"/>
        </pc:sldMkLst>
        <pc:spChg chg="mod">
          <ac:chgData name="ANDREW STEWART (2316979)" userId="S::a.stewart21@rgu.ac.uk::c3dc20d3-084d-488a-ba9e-65243823cc8a" providerId="AD" clId="Web-{D0F1667E-3EB1-9A06-C1DE-38D923BF5A37}" dt="2024-11-19T20:13:13.756" v="389"/>
          <ac:spMkLst>
            <pc:docMk/>
            <pc:sldMk cId="2542686652" sldId="265"/>
            <ac:spMk id="2" creationId="{9D78E4E5-BFD7-8C76-14E3-00C668E33C0F}"/>
          </ac:spMkLst>
        </pc:spChg>
        <pc:spChg chg="mod">
          <ac:chgData name="ANDREW STEWART (2316979)" userId="S::a.stewart21@rgu.ac.uk::c3dc20d3-084d-488a-ba9e-65243823cc8a" providerId="AD" clId="Web-{D0F1667E-3EB1-9A06-C1DE-38D923BF5A37}" dt="2024-11-19T20:13:13.756" v="389"/>
          <ac:spMkLst>
            <pc:docMk/>
            <pc:sldMk cId="2542686652" sldId="265"/>
            <ac:spMk id="3" creationId="{09B4FDEB-84DD-ABDC-A8DB-4FA5A5820BF0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20:13:13.756" v="389"/>
          <ac:spMkLst>
            <pc:docMk/>
            <pc:sldMk cId="2542686652" sldId="265"/>
            <ac:spMk id="8" creationId="{43A9B7B3-F171-4C25-99FC-C54250F0649B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20:13:13.756" v="389"/>
          <ac:spMkLst>
            <pc:docMk/>
            <pc:sldMk cId="2542686652" sldId="265"/>
            <ac:spMk id="10" creationId="{D2D5C7C5-9C27-4A61-9F57-1857D45320FD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20:13:13.756" v="389"/>
          <ac:spMkLst>
            <pc:docMk/>
            <pc:sldMk cId="2542686652" sldId="265"/>
            <ac:spMk id="12" creationId="{84B9546E-20BE-462C-8BE8-4EBDB46F8651}"/>
          </ac:spMkLst>
        </pc:spChg>
        <pc:spChg chg="add">
          <ac:chgData name="ANDREW STEWART (2316979)" userId="S::a.stewart21@rgu.ac.uk::c3dc20d3-084d-488a-ba9e-65243823cc8a" providerId="AD" clId="Web-{D0F1667E-3EB1-9A06-C1DE-38D923BF5A37}" dt="2024-11-19T20:13:13.756" v="389"/>
          <ac:spMkLst>
            <pc:docMk/>
            <pc:sldMk cId="2542686652" sldId="265"/>
            <ac:spMk id="14" creationId="{DFE5D2E8-C366-48AC-97AE-18C67E4EF969}"/>
          </ac:spMkLst>
        </pc:spChg>
      </pc:sldChg>
      <pc:sldChg chg="modSp new">
        <pc:chgData name="ANDREW STEWART (2316979)" userId="S::a.stewart21@rgu.ac.uk::c3dc20d3-084d-488a-ba9e-65243823cc8a" providerId="AD" clId="Web-{D0F1667E-3EB1-9A06-C1DE-38D923BF5A37}" dt="2024-11-19T20:09:33.528" v="352" actId="20577"/>
        <pc:sldMkLst>
          <pc:docMk/>
          <pc:sldMk cId="3244540950" sldId="266"/>
        </pc:sldMkLst>
        <pc:spChg chg="mod">
          <ac:chgData name="ANDREW STEWART (2316979)" userId="S::a.stewart21@rgu.ac.uk::c3dc20d3-084d-488a-ba9e-65243823cc8a" providerId="AD" clId="Web-{D0F1667E-3EB1-9A06-C1DE-38D923BF5A37}" dt="2024-11-19T20:09:33.528" v="352" actId="20577"/>
          <ac:spMkLst>
            <pc:docMk/>
            <pc:sldMk cId="3244540950" sldId="266"/>
            <ac:spMk id="2" creationId="{1D91CCA7-C2FD-7178-EF5F-4DFA7276BD77}"/>
          </ac:spMkLst>
        </pc:spChg>
      </pc:sldChg>
    </pc:docChg>
  </pc:docChgLst>
  <pc:docChgLst>
    <pc:chgData name="JACK DUNN (2307544)" userId="S::j.dunn2@rgu.ac.uk::d9c1922c-b670-4dfd-ac4c-6b15dc6059f7" providerId="AD" clId="Web-{7C2CA462-7037-6CBF-BF07-BC7CC7669E99}"/>
    <pc:docChg chg="modSld">
      <pc:chgData name="JACK DUNN (2307544)" userId="S::j.dunn2@rgu.ac.uk::d9c1922c-b670-4dfd-ac4c-6b15dc6059f7" providerId="AD" clId="Web-{7C2CA462-7037-6CBF-BF07-BC7CC7669E99}" dt="2024-11-12T11:34:43.515" v="7" actId="20577"/>
      <pc:docMkLst>
        <pc:docMk/>
      </pc:docMkLst>
      <pc:sldChg chg="modSp">
        <pc:chgData name="JACK DUNN (2307544)" userId="S::j.dunn2@rgu.ac.uk::d9c1922c-b670-4dfd-ac4c-6b15dc6059f7" providerId="AD" clId="Web-{7C2CA462-7037-6CBF-BF07-BC7CC7669E99}" dt="2024-11-12T11:34:43.515" v="7" actId="20577"/>
        <pc:sldMkLst>
          <pc:docMk/>
          <pc:sldMk cId="57182324" sldId="256"/>
        </pc:sldMkLst>
        <pc:spChg chg="mod">
          <ac:chgData name="JACK DUNN (2307544)" userId="S::j.dunn2@rgu.ac.uk::d9c1922c-b670-4dfd-ac4c-6b15dc6059f7" providerId="AD" clId="Web-{7C2CA462-7037-6CBF-BF07-BC7CC7669E99}" dt="2024-11-12T11:34:43.515" v="7" actId="20577"/>
          <ac:spMkLst>
            <pc:docMk/>
            <pc:sldMk cId="57182324" sldId="256"/>
            <ac:spMk id="3" creationId="{552A0E95-1B80-05E2-E53D-C8D8ED53F35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550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0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722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9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4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7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3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7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1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2898-A692-737B-9673-AA0617F8B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82" y="3749041"/>
            <a:ext cx="10134678" cy="163576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GB" sz="5800"/>
              <a:t>Admin Architects - Fennex ROI Calculator</a:t>
            </a:r>
            <a:endParaRPr lang="en-US" sz="5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A0E95-1B80-05E2-E53D-C8D8ED53F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01" y="5384801"/>
            <a:ext cx="9641840" cy="787399"/>
          </a:xfrm>
        </p:spPr>
        <p:txBody>
          <a:bodyPr>
            <a:normAutofit/>
          </a:bodyPr>
          <a:lstStyle/>
          <a:p>
            <a:pPr algn="ctr"/>
            <a:r>
              <a:rPr lang="en-GB"/>
              <a:t>A presentation by Andrew, </a:t>
            </a:r>
            <a:r>
              <a:rPr lang="en-GB">
                <a:ea typeface="+mn-lt"/>
                <a:cs typeface="+mn-lt"/>
              </a:rPr>
              <a:t>Jack,</a:t>
            </a:r>
            <a:r>
              <a:rPr lang="en-GB"/>
              <a:t> </a:t>
            </a:r>
            <a:r>
              <a:rPr lang="en-GB">
                <a:ea typeface="+mn-lt"/>
                <a:cs typeface="+mn-lt"/>
              </a:rPr>
              <a:t>Martin</a:t>
            </a:r>
            <a:r>
              <a:rPr lang="en-GB"/>
              <a:t>, </a:t>
            </a:r>
            <a:r>
              <a:rPr lang="en-GB">
                <a:ea typeface="+mn-lt"/>
                <a:cs typeface="+mn-lt"/>
              </a:rPr>
              <a:t> Ostin </a:t>
            </a:r>
            <a:r>
              <a:rPr lang="en-GB"/>
              <a:t>and </a:t>
            </a:r>
            <a:r>
              <a:rPr lang="en-GB">
                <a:ea typeface="+mn-lt"/>
                <a:cs typeface="+mn-lt"/>
              </a:rPr>
              <a:t>Rylan</a:t>
            </a:r>
            <a:endParaRPr lang="en-GB"/>
          </a:p>
        </p:txBody>
      </p:sp>
      <p:pic>
        <p:nvPicPr>
          <p:cNvPr id="5" name="Picture 4" descr="Fennex Ltd. Sensing True Reality">
            <a:extLst>
              <a:ext uri="{FF2B5EF4-FFF2-40B4-BE49-F238E27FC236}">
                <a16:creationId xmlns:a16="http://schemas.microsoft.com/office/drawing/2014/main" id="{0D8AFBBC-7F1F-04F1-D871-BB85A2B9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2" r="1" b="3689"/>
          <a:stretch/>
        </p:blipFill>
        <p:spPr>
          <a:xfrm>
            <a:off x="2349453" y="643467"/>
            <a:ext cx="7640336" cy="28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2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rick Bennett Quote: “Laziness is the first step towards efficiency.”">
            <a:extLst>
              <a:ext uri="{FF2B5EF4-FFF2-40B4-BE49-F238E27FC236}">
                <a16:creationId xmlns:a16="http://schemas.microsoft.com/office/drawing/2014/main" id="{6FEFB08D-6227-5AEB-3DB0-6F0B022A9D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5"/>
          <a:stretch/>
        </p:blipFill>
        <p:spPr>
          <a:xfrm>
            <a:off x="3048" y="1376"/>
            <a:ext cx="12188952" cy="685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2C14B-8844-AABC-E7F4-1884CAE3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688205"/>
            <a:ext cx="10190071" cy="1299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1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A045-A68A-3C7A-3316-D0DC2EC0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dirty="0">
                <a:solidFill>
                  <a:srgbClr val="FFFFFF"/>
                </a:solidFill>
              </a:rPr>
              <a:t>The Problem</a:t>
            </a:r>
          </a:p>
        </p:txBody>
      </p:sp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fill in job application forms - SEP Resource Solutions">
            <a:extLst>
              <a:ext uri="{FF2B5EF4-FFF2-40B4-BE49-F238E27FC236}">
                <a16:creationId xmlns:a16="http://schemas.microsoft.com/office/drawing/2014/main" id="{8C64DC2D-77D0-865E-05E5-74E2BDA541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342"/>
          <a:stretch/>
        </p:blipFill>
        <p:spPr bwMode="auto">
          <a:xfrm>
            <a:off x="902987" y="2428463"/>
            <a:ext cx="3718563" cy="199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B7B31-089B-3C89-FCBA-879E7434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dirty="0">
                <a:solidFill>
                  <a:srgbClr val="FFFFFF"/>
                </a:solidFill>
              </a:rPr>
              <a:t>The Solution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ight bulb with puzzle game pieces">
            <a:extLst>
              <a:ext uri="{FF2B5EF4-FFF2-40B4-BE49-F238E27FC236}">
                <a16:creationId xmlns:a16="http://schemas.microsoft.com/office/drawing/2014/main" id="{16865951-E469-E776-26A4-F0CD986D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2" r="6805"/>
          <a:stretch/>
        </p:blipFill>
        <p:spPr>
          <a:xfrm>
            <a:off x="902987" y="1339091"/>
            <a:ext cx="3718563" cy="41733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632A-8EE9-CF4F-4A1F-60453890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Video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5556B4E6-CF3F-3174-FD77-C6DBDDCE23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463" y="1949492"/>
            <a:ext cx="8347075" cy="4195678"/>
          </a:xfrm>
        </p:spPr>
      </p:pic>
    </p:spTree>
    <p:extLst>
      <p:ext uri="{BB962C8B-B14F-4D97-AF65-F5344CB8AC3E}">
        <p14:creationId xmlns:p14="http://schemas.microsoft.com/office/powerpoint/2010/main" val="7293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34866-F169-7993-5EE5-74B2A54F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219" y="555465"/>
            <a:ext cx="10156435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Calculator</a:t>
            </a:r>
          </a:p>
        </p:txBody>
      </p:sp>
      <p:pic>
        <p:nvPicPr>
          <p:cNvPr id="9" name="Picture 8" descr="A screenshot of a calculator&#10;&#10;Description automatically generated">
            <a:extLst>
              <a:ext uri="{FF2B5EF4-FFF2-40B4-BE49-F238E27FC236}">
                <a16:creationId xmlns:a16="http://schemas.microsoft.com/office/drawing/2014/main" id="{22CEB89C-9DC8-A78B-CE35-24E492DC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39" y="2732239"/>
            <a:ext cx="4787701" cy="3100035"/>
          </a:xfrm>
          <a:prstGeom prst="rect">
            <a:avLst/>
          </a:prstGeom>
        </p:spPr>
      </p:pic>
      <p:pic>
        <p:nvPicPr>
          <p:cNvPr id="7" name="Content Placeholder 6" descr="A screenshot of a calculator&#10;&#10;Description automatically generated">
            <a:extLst>
              <a:ext uri="{FF2B5EF4-FFF2-40B4-BE49-F238E27FC236}">
                <a16:creationId xmlns:a16="http://schemas.microsoft.com/office/drawing/2014/main" id="{8B1C4787-7B8E-73CB-3199-1013FA0D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38" y="2738224"/>
            <a:ext cx="4787701" cy="30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4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8E4E5-BFD7-8C76-14E3-00C668E3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Graphs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B8ACEC36-DC31-71EC-39C5-2822270A1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36" y="381546"/>
            <a:ext cx="4310938" cy="4179025"/>
          </a:xfrm>
          <a:prstGeom prst="rect">
            <a:avLst/>
          </a:prstGeom>
        </p:spPr>
      </p:pic>
      <p:pic>
        <p:nvPicPr>
          <p:cNvPr id="5" name="Picture 4" descr="A graph on a gray background&#10;&#10;Description automatically generated">
            <a:extLst>
              <a:ext uri="{FF2B5EF4-FFF2-40B4-BE49-F238E27FC236}">
                <a16:creationId xmlns:a16="http://schemas.microsoft.com/office/drawing/2014/main" id="{AFC729CC-91BF-0115-A266-89A9A105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37" y="1320068"/>
            <a:ext cx="5936766" cy="23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his hand on his eye&#10;&#10;Description automatically generated">
            <a:extLst>
              <a:ext uri="{FF2B5EF4-FFF2-40B4-BE49-F238E27FC236}">
                <a16:creationId xmlns:a16="http://schemas.microsoft.com/office/drawing/2014/main" id="{FFF268C7-3506-3280-DD9C-3F036E33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5111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FA1538-49AD-E2E9-81BE-C56B2860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Free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AD63-D47D-865A-C8A2-4DA19EC0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5739"/>
            <a:ext cx="8595360" cy="417439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Basic Graph Display Options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Limited Calculations Allowed Per Day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Only The Latest Three Calculations Per Day</a:t>
            </a:r>
          </a:p>
        </p:txBody>
      </p:sp>
    </p:spTree>
    <p:extLst>
      <p:ext uri="{BB962C8B-B14F-4D97-AF65-F5344CB8AC3E}">
        <p14:creationId xmlns:p14="http://schemas.microsoft.com/office/powerpoint/2010/main" val="265574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at a desk with a computer and a notepad&#10;&#10;Description automatically generated">
            <a:extLst>
              <a:ext uri="{FF2B5EF4-FFF2-40B4-BE49-F238E27FC236}">
                <a16:creationId xmlns:a16="http://schemas.microsoft.com/office/drawing/2014/main" id="{E5293C0E-B806-EBE7-393D-4871C69E07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902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DE0B11-3A07-5BC7-487E-9A2E61DD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8821A-B7A2-E053-97DA-C862CEBB2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5739"/>
            <a:ext cx="8595360" cy="417439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Additional Advanced Graph and Chart Display Options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All Calculations Stored Using Microsoft Azure Cloud Storage</a:t>
            </a: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Unlimited Calculations Allowed Per Day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3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CCA7-C2FD-7178-EF5F-4DFA72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21" y="156061"/>
            <a:ext cx="3186793" cy="881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Contact Us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32E99F-5068-7033-12AF-7C6E50046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592" y="1181026"/>
            <a:ext cx="9899249" cy="53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4095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68</Words>
  <Application>Microsoft Office PowerPoint</Application>
  <PresentationFormat>Widescreen</PresentationFormat>
  <Paragraphs>22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View</vt:lpstr>
      <vt:lpstr>Admin Architects - Fennex ROI Calculator</vt:lpstr>
      <vt:lpstr>The Problem</vt:lpstr>
      <vt:lpstr>The Solution</vt:lpstr>
      <vt:lpstr>Demo Video</vt:lpstr>
      <vt:lpstr>Calculator</vt:lpstr>
      <vt:lpstr>Graphs</vt:lpstr>
      <vt:lpstr>Free Plan</vt:lpstr>
      <vt:lpstr>Premium Plan</vt:lpstr>
      <vt:lpstr>Contact 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STEWART (2316979)</dc:creator>
  <cp:lastModifiedBy>ANDREW STEWART (2316979)</cp:lastModifiedBy>
  <cp:revision>55</cp:revision>
  <dcterms:created xsi:type="dcterms:W3CDTF">2024-11-12T11:25:42Z</dcterms:created>
  <dcterms:modified xsi:type="dcterms:W3CDTF">2024-11-25T18:17:26Z</dcterms:modified>
</cp:coreProperties>
</file>